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tags/tag1.xml" ContentType="application/vnd.openxmlformats-officedocument.presentationml.tags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78" r:id="rId1"/>
  </p:sldMasterIdLst>
  <p:notesMasterIdLst>
    <p:notesMasterId r:id="rId107"/>
  </p:notesMasterIdLst>
  <p:handoutMasterIdLst>
    <p:handoutMasterId r:id="rId108"/>
  </p:handoutMasterIdLst>
  <p:sldIdLst>
    <p:sldId id="1086" r:id="rId2"/>
    <p:sldId id="1383" r:id="rId3"/>
    <p:sldId id="1382" r:id="rId4"/>
    <p:sldId id="1381" r:id="rId5"/>
    <p:sldId id="1384" r:id="rId6"/>
    <p:sldId id="1145" r:id="rId7"/>
    <p:sldId id="1106" r:id="rId8"/>
    <p:sldId id="1108" r:id="rId9"/>
    <p:sldId id="1110" r:id="rId10"/>
    <p:sldId id="1147" r:id="rId11"/>
    <p:sldId id="1143" r:id="rId12"/>
    <p:sldId id="1149" r:id="rId13"/>
    <p:sldId id="1111" r:id="rId14"/>
    <p:sldId id="1275" r:id="rId15"/>
    <p:sldId id="1277" r:id="rId16"/>
    <p:sldId id="1278" r:id="rId17"/>
    <p:sldId id="1279" r:id="rId18"/>
    <p:sldId id="1280" r:id="rId19"/>
    <p:sldId id="1281" r:id="rId20"/>
    <p:sldId id="1285" r:id="rId21"/>
    <p:sldId id="1290" r:id="rId22"/>
    <p:sldId id="1329" r:id="rId23"/>
    <p:sldId id="1292" r:id="rId24"/>
    <p:sldId id="1293" r:id="rId25"/>
    <p:sldId id="1294" r:id="rId26"/>
    <p:sldId id="1295" r:id="rId27"/>
    <p:sldId id="1296" r:id="rId28"/>
    <p:sldId id="1297" r:id="rId29"/>
    <p:sldId id="1298" r:id="rId30"/>
    <p:sldId id="1299" r:id="rId31"/>
    <p:sldId id="1300" r:id="rId32"/>
    <p:sldId id="1301" r:id="rId33"/>
    <p:sldId id="1302" r:id="rId34"/>
    <p:sldId id="1303" r:id="rId35"/>
    <p:sldId id="1304" r:id="rId36"/>
    <p:sldId id="1305" r:id="rId37"/>
    <p:sldId id="1306" r:id="rId38"/>
    <p:sldId id="1307" r:id="rId39"/>
    <p:sldId id="1308" r:id="rId40"/>
    <p:sldId id="1309" r:id="rId41"/>
    <p:sldId id="1310" r:id="rId42"/>
    <p:sldId id="1311" r:id="rId43"/>
    <p:sldId id="1312" r:id="rId44"/>
    <p:sldId id="1313" r:id="rId45"/>
    <p:sldId id="1314" r:id="rId46"/>
    <p:sldId id="1315" r:id="rId47"/>
    <p:sldId id="1316" r:id="rId48"/>
    <p:sldId id="1317" r:id="rId49"/>
    <p:sldId id="1318" r:id="rId50"/>
    <p:sldId id="1319" r:id="rId51"/>
    <p:sldId id="1320" r:id="rId52"/>
    <p:sldId id="1321" r:id="rId53"/>
    <p:sldId id="1322" r:id="rId54"/>
    <p:sldId id="1323" r:id="rId55"/>
    <p:sldId id="1324" r:id="rId56"/>
    <p:sldId id="1325" r:id="rId57"/>
    <p:sldId id="1326" r:id="rId58"/>
    <p:sldId id="1327" r:id="rId59"/>
    <p:sldId id="1379" r:id="rId60"/>
    <p:sldId id="1331" r:id="rId61"/>
    <p:sldId id="1332" r:id="rId62"/>
    <p:sldId id="1333" r:id="rId63"/>
    <p:sldId id="1334" r:id="rId64"/>
    <p:sldId id="1335" r:id="rId65"/>
    <p:sldId id="1336" r:id="rId66"/>
    <p:sldId id="1337" r:id="rId67"/>
    <p:sldId id="1338" r:id="rId68"/>
    <p:sldId id="1339" r:id="rId69"/>
    <p:sldId id="1340" r:id="rId70"/>
    <p:sldId id="1341" r:id="rId71"/>
    <p:sldId id="1342" r:id="rId72"/>
    <p:sldId id="1343" r:id="rId73"/>
    <p:sldId id="1344" r:id="rId74"/>
    <p:sldId id="1345" r:id="rId75"/>
    <p:sldId id="1346" r:id="rId76"/>
    <p:sldId id="1347" r:id="rId77"/>
    <p:sldId id="1348" r:id="rId78"/>
    <p:sldId id="1349" r:id="rId79"/>
    <p:sldId id="1350" r:id="rId80"/>
    <p:sldId id="1352" r:id="rId81"/>
    <p:sldId id="1354" r:id="rId82"/>
    <p:sldId id="1356" r:id="rId83"/>
    <p:sldId id="1357" r:id="rId84"/>
    <p:sldId id="1358" r:id="rId85"/>
    <p:sldId id="1359" r:id="rId86"/>
    <p:sldId id="1360" r:id="rId87"/>
    <p:sldId id="1361" r:id="rId88"/>
    <p:sldId id="1362" r:id="rId89"/>
    <p:sldId id="1363" r:id="rId90"/>
    <p:sldId id="1364" r:id="rId91"/>
    <p:sldId id="1365" r:id="rId92"/>
    <p:sldId id="1366" r:id="rId93"/>
    <p:sldId id="1367" r:id="rId94"/>
    <p:sldId id="1368" r:id="rId95"/>
    <p:sldId id="1369" r:id="rId96"/>
    <p:sldId id="1370" r:id="rId97"/>
    <p:sldId id="1371" r:id="rId98"/>
    <p:sldId id="1372" r:id="rId99"/>
    <p:sldId id="1373" r:id="rId100"/>
    <p:sldId id="1374" r:id="rId101"/>
    <p:sldId id="1375" r:id="rId102"/>
    <p:sldId id="1376" r:id="rId103"/>
    <p:sldId id="1377" r:id="rId104"/>
    <p:sldId id="1378" r:id="rId105"/>
    <p:sldId id="1328" r:id="rId106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672" userDrawn="1">
          <p15:clr>
            <a:srgbClr val="A4A3A4"/>
          </p15:clr>
        </p15:guide>
        <p15:guide id="4" orient="horz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D6E"/>
    <a:srgbClr val="0045C7"/>
    <a:srgbClr val="E6E6E6"/>
    <a:srgbClr val="FE0274"/>
    <a:srgbClr val="74BB3F"/>
    <a:srgbClr val="FE5CA5"/>
    <a:srgbClr val="7339C1"/>
    <a:srgbClr val="807240"/>
    <a:srgbClr val="3E92C6"/>
    <a:srgbClr val="4A9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5000" autoAdjust="0"/>
    <p:restoredTop sz="97657" autoAdjust="0"/>
  </p:normalViewPr>
  <p:slideViewPr>
    <p:cSldViewPr>
      <p:cViewPr varScale="1">
        <p:scale>
          <a:sx n="84" d="100"/>
          <a:sy n="84" d="100"/>
        </p:scale>
        <p:origin x="1382" y="82"/>
      </p:cViewPr>
      <p:guideLst>
        <p:guide orient="horz" pos="2160"/>
        <p:guide pos="2880"/>
        <p:guide orient="horz" pos="672"/>
        <p:guide orient="horz"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310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/>
            </a:pPr>
            <a:r>
              <a:rPr lang="en-US" sz="1200" i="1"/>
              <a:t>Salmonella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Salmonella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&lt;5</c:v>
                </c:pt>
                <c:pt idx="1">
                  <c:v>5 - 9</c:v>
                </c:pt>
                <c:pt idx="2">
                  <c:v>10 - 19</c:v>
                </c:pt>
                <c:pt idx="3">
                  <c:v>20 - 59</c:v>
                </c:pt>
                <c:pt idx="4">
                  <c:v>&gt;=60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69.5</c:v>
                </c:pt>
                <c:pt idx="1">
                  <c:v>21.4</c:v>
                </c:pt>
                <c:pt idx="2">
                  <c:v>12.3</c:v>
                </c:pt>
                <c:pt idx="3">
                  <c:v>12.2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7-4153-AD04-24A7BF6CC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0497552"/>
        <c:axId val="370977424"/>
      </c:barChart>
      <c:catAx>
        <c:axId val="2504975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 b="0"/>
                </a:pPr>
                <a:r>
                  <a:rPr lang="en-US" sz="800" b="0"/>
                  <a:t>Age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370977424"/>
        <c:crosses val="autoZero"/>
        <c:auto val="1"/>
        <c:lblAlgn val="ctr"/>
        <c:lblOffset val="100"/>
        <c:noMultiLvlLbl val="0"/>
      </c:catAx>
      <c:valAx>
        <c:axId val="370977424"/>
        <c:scaling>
          <c:orientation val="minMax"/>
          <c:max val="8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800"/>
                </a:pPr>
                <a:r>
                  <a:rPr lang="en-US" sz="800" b="0"/>
                  <a:t>Incidence</a:t>
                </a:r>
                <a:r>
                  <a:rPr lang="en-US" sz="800" b="0" baseline="0"/>
                  <a:t> per 100,000</a:t>
                </a:r>
                <a:endParaRPr lang="en-US" sz="800" b="0"/>
              </a:p>
            </c:rich>
          </c:tx>
          <c:layout>
            <c:manualLayout>
              <c:xMode val="edge"/>
              <c:yMode val="edge"/>
              <c:x val="6.4227762338599768E-4"/>
              <c:y val="0.3789489211293711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250497552"/>
        <c:crosses val="autoZero"/>
        <c:crossBetween val="between"/>
        <c:majorUnit val="10"/>
        <c:minorUnit val="2"/>
      </c:valAx>
    </c:plotArea>
    <c:plotVisOnly val="1"/>
    <c:dispBlanksAs val="gap"/>
    <c:showDLblsOverMax val="0"/>
  </c:chart>
  <c:spPr>
    <a:solidFill>
      <a:sysClr val="window" lastClr="FFFFFF"/>
    </a:solidFill>
    <a:ln w="25400">
      <a:solidFill>
        <a:srgbClr val="002060"/>
      </a:solidFill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E03E1A-C5F0-4B68-A418-40804B80CDB7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79BA01-80B3-4E65-AA6A-2175C692BAF5}">
      <dgm:prSet phldrT="[Text]"/>
      <dgm:spPr/>
      <dgm:t>
        <a:bodyPr/>
        <a:lstStyle/>
        <a:p>
          <a:r>
            <a:rPr lang="en-US" dirty="0" smtClean="0"/>
            <a:t>Vector</a:t>
          </a:r>
          <a:endParaRPr lang="en-US" dirty="0"/>
        </a:p>
      </dgm:t>
    </dgm:pt>
    <dgm:pt modelId="{462D2B17-56C1-49B5-A3E9-8BDA41573D86}" type="parTrans" cxnId="{78D28E20-A39B-4AC4-A467-FAA136265F17}">
      <dgm:prSet/>
      <dgm:spPr/>
      <dgm:t>
        <a:bodyPr/>
        <a:lstStyle/>
        <a:p>
          <a:endParaRPr lang="en-US"/>
        </a:p>
      </dgm:t>
    </dgm:pt>
    <dgm:pt modelId="{81758DEF-1F48-44CC-9115-83D7200DDE7F}" type="sibTrans" cxnId="{78D28E20-A39B-4AC4-A467-FAA136265F17}">
      <dgm:prSet/>
      <dgm:spPr/>
      <dgm:t>
        <a:bodyPr/>
        <a:lstStyle/>
        <a:p>
          <a:endParaRPr lang="en-US"/>
        </a:p>
      </dgm:t>
    </dgm:pt>
    <dgm:pt modelId="{E910CF61-3716-4580-BC29-1817484E27FF}">
      <dgm:prSet phldrT="[Text]"/>
      <dgm:spPr/>
      <dgm:t>
        <a:bodyPr/>
        <a:lstStyle/>
        <a:p>
          <a:r>
            <a:rPr lang="en-US" dirty="0" smtClean="0"/>
            <a:t>Host</a:t>
          </a:r>
          <a:endParaRPr lang="en-US" dirty="0"/>
        </a:p>
      </dgm:t>
    </dgm:pt>
    <dgm:pt modelId="{48D21566-4371-4F8B-B6AE-8C9CF0C015E3}" type="parTrans" cxnId="{5A482E50-FCDF-4A31-895E-53A6809A6830}">
      <dgm:prSet/>
      <dgm:spPr/>
      <dgm:t>
        <a:bodyPr/>
        <a:lstStyle/>
        <a:p>
          <a:endParaRPr lang="en-US"/>
        </a:p>
      </dgm:t>
    </dgm:pt>
    <dgm:pt modelId="{A23D8F70-AEA3-41FF-910B-088B60477211}" type="sibTrans" cxnId="{5A482E50-FCDF-4A31-895E-53A6809A6830}">
      <dgm:prSet/>
      <dgm:spPr/>
      <dgm:t>
        <a:bodyPr/>
        <a:lstStyle/>
        <a:p>
          <a:endParaRPr lang="en-US"/>
        </a:p>
      </dgm:t>
    </dgm:pt>
    <dgm:pt modelId="{DE347184-D622-4A95-AC25-FB0E80B7628B}">
      <dgm:prSet phldrT="[Text]"/>
      <dgm:spPr/>
      <dgm:t>
        <a:bodyPr/>
        <a:lstStyle/>
        <a:p>
          <a:r>
            <a:rPr lang="en-US" dirty="0" smtClean="0"/>
            <a:t>Environment</a:t>
          </a:r>
          <a:endParaRPr lang="en-US" dirty="0"/>
        </a:p>
      </dgm:t>
    </dgm:pt>
    <dgm:pt modelId="{8D2F931A-D129-4A11-95B4-E29C90C639D2}" type="parTrans" cxnId="{C8022FD6-8CE6-457D-8A37-228CC553E049}">
      <dgm:prSet/>
      <dgm:spPr/>
      <dgm:t>
        <a:bodyPr/>
        <a:lstStyle/>
        <a:p>
          <a:endParaRPr lang="en-US"/>
        </a:p>
      </dgm:t>
    </dgm:pt>
    <dgm:pt modelId="{759BEAE6-7ECA-45B0-B946-A68DD229A885}" type="sibTrans" cxnId="{C8022FD6-8CE6-457D-8A37-228CC553E049}">
      <dgm:prSet/>
      <dgm:spPr/>
      <dgm:t>
        <a:bodyPr/>
        <a:lstStyle/>
        <a:p>
          <a:endParaRPr lang="en-US"/>
        </a:p>
      </dgm:t>
    </dgm:pt>
    <dgm:pt modelId="{A2A3F162-6840-4D0F-985B-7FBB79C7A89F}">
      <dgm:prSet phldrT="[Text]"/>
      <dgm:spPr/>
      <dgm:t>
        <a:bodyPr/>
        <a:lstStyle/>
        <a:p>
          <a:r>
            <a:rPr lang="en-US" dirty="0" smtClean="0"/>
            <a:t>Agent</a:t>
          </a:r>
          <a:endParaRPr lang="en-US" dirty="0"/>
        </a:p>
      </dgm:t>
    </dgm:pt>
    <dgm:pt modelId="{32D9675F-71B4-4E02-865F-129506D674A9}" type="parTrans" cxnId="{379A5A38-6AFE-41F7-A268-B72131C0042F}">
      <dgm:prSet/>
      <dgm:spPr/>
      <dgm:t>
        <a:bodyPr/>
        <a:lstStyle/>
        <a:p>
          <a:endParaRPr lang="en-US"/>
        </a:p>
      </dgm:t>
    </dgm:pt>
    <dgm:pt modelId="{B3234D6B-66E6-4F02-ABDB-0A3B7EED67B3}" type="sibTrans" cxnId="{379A5A38-6AFE-41F7-A268-B72131C0042F}">
      <dgm:prSet/>
      <dgm:spPr/>
      <dgm:t>
        <a:bodyPr/>
        <a:lstStyle/>
        <a:p>
          <a:endParaRPr lang="en-US"/>
        </a:p>
      </dgm:t>
    </dgm:pt>
    <dgm:pt modelId="{B54FD8B7-D4F4-42CB-B8D0-72AA518D37F3}" type="pres">
      <dgm:prSet presAssocID="{4DE03E1A-C5F0-4B68-A418-40804B80CDB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CB0821D-6554-4852-BD03-066A5A109AAA}" type="pres">
      <dgm:prSet presAssocID="{F779BA01-80B3-4E65-AA6A-2175C692BAF5}" presName="singleCycle" presStyleCnt="0"/>
      <dgm:spPr/>
    </dgm:pt>
    <dgm:pt modelId="{BB66EA01-82BC-4A63-81F9-11C5C4FD19EC}" type="pres">
      <dgm:prSet presAssocID="{F779BA01-80B3-4E65-AA6A-2175C692BAF5}" presName="singleCenter" presStyleLbl="node1" presStyleIdx="0" presStyleCnt="4" custScaleX="144748" custScaleY="65856" custLinFactNeighborX="0" custLinFactNeighborY="-11443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0D1B6940-31D1-4FB7-BF76-ADD51F473634}" type="pres">
      <dgm:prSet presAssocID="{48D21566-4371-4F8B-B6AE-8C9CF0C015E3}" presName="Name56" presStyleLbl="parChTrans1D2" presStyleIdx="0" presStyleCnt="3"/>
      <dgm:spPr/>
      <dgm:t>
        <a:bodyPr/>
        <a:lstStyle/>
        <a:p>
          <a:endParaRPr lang="en-US"/>
        </a:p>
      </dgm:t>
    </dgm:pt>
    <dgm:pt modelId="{CB3411A2-6CAB-452A-91AC-D10938A0331E}" type="pres">
      <dgm:prSet presAssocID="{E910CF61-3716-4580-BC29-1817484E27FF}" presName="text0" presStyleLbl="node1" presStyleIdx="1" presStyleCnt="4" custScaleX="218474" custScaleY="99008" custRadScaleRad="105944" custRadScaleInc="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6B9866-6D85-46F1-A41A-36830207041F}" type="pres">
      <dgm:prSet presAssocID="{8D2F931A-D129-4A11-95B4-E29C90C639D2}" presName="Name56" presStyleLbl="parChTrans1D2" presStyleIdx="1" presStyleCnt="3"/>
      <dgm:spPr/>
      <dgm:t>
        <a:bodyPr/>
        <a:lstStyle/>
        <a:p>
          <a:endParaRPr lang="en-US"/>
        </a:p>
      </dgm:t>
    </dgm:pt>
    <dgm:pt modelId="{CE3AFFE7-8CD9-46A0-ABDF-C6A0AFEA1310}" type="pres">
      <dgm:prSet presAssocID="{DE347184-D622-4A95-AC25-FB0E80B7628B}" presName="text0" presStyleLbl="node1" presStyleIdx="2" presStyleCnt="4" custScaleX="218474" custScaleY="99008" custRadScaleRad="129656" custRadScaleInc="-109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40EE7-F237-4BB4-943F-FB3A5207E559}" type="pres">
      <dgm:prSet presAssocID="{32D9675F-71B4-4E02-865F-129506D674A9}" presName="Name56" presStyleLbl="parChTrans1D2" presStyleIdx="2" presStyleCnt="3"/>
      <dgm:spPr/>
      <dgm:t>
        <a:bodyPr/>
        <a:lstStyle/>
        <a:p>
          <a:endParaRPr lang="en-US"/>
        </a:p>
      </dgm:t>
    </dgm:pt>
    <dgm:pt modelId="{F4022011-26A7-4F46-92A5-CCFB51041B32}" type="pres">
      <dgm:prSet presAssocID="{A2A3F162-6840-4D0F-985B-7FBB79C7A89F}" presName="text0" presStyleLbl="node1" presStyleIdx="3" presStyleCnt="4" custScaleX="218474" custScaleY="99008" custRadScaleRad="126781" custRadScaleInc="99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B3B656-8B62-469E-AFA3-896245BC4E0C}" type="presOf" srcId="{8D2F931A-D129-4A11-95B4-E29C90C639D2}" destId="{F26B9866-6D85-46F1-A41A-36830207041F}" srcOrd="0" destOrd="0" presId="urn:microsoft.com/office/officeart/2008/layout/RadialCluster"/>
    <dgm:cxn modelId="{379A5A38-6AFE-41F7-A268-B72131C0042F}" srcId="{F779BA01-80B3-4E65-AA6A-2175C692BAF5}" destId="{A2A3F162-6840-4D0F-985B-7FBB79C7A89F}" srcOrd="2" destOrd="0" parTransId="{32D9675F-71B4-4E02-865F-129506D674A9}" sibTransId="{B3234D6B-66E6-4F02-ABDB-0A3B7EED67B3}"/>
    <dgm:cxn modelId="{F813E387-1F64-49F7-9A4F-4BECE621C1C4}" type="presOf" srcId="{F779BA01-80B3-4E65-AA6A-2175C692BAF5}" destId="{BB66EA01-82BC-4A63-81F9-11C5C4FD19EC}" srcOrd="0" destOrd="0" presId="urn:microsoft.com/office/officeart/2008/layout/RadialCluster"/>
    <dgm:cxn modelId="{42704794-8F74-4685-B9C2-6FD66E145D77}" type="presOf" srcId="{48D21566-4371-4F8B-B6AE-8C9CF0C015E3}" destId="{0D1B6940-31D1-4FB7-BF76-ADD51F473634}" srcOrd="0" destOrd="0" presId="urn:microsoft.com/office/officeart/2008/layout/RadialCluster"/>
    <dgm:cxn modelId="{78D28E20-A39B-4AC4-A467-FAA136265F17}" srcId="{4DE03E1A-C5F0-4B68-A418-40804B80CDB7}" destId="{F779BA01-80B3-4E65-AA6A-2175C692BAF5}" srcOrd="0" destOrd="0" parTransId="{462D2B17-56C1-49B5-A3E9-8BDA41573D86}" sibTransId="{81758DEF-1F48-44CC-9115-83D7200DDE7F}"/>
    <dgm:cxn modelId="{D9C25C29-3AF1-44BD-9E1D-F8DE78C9E794}" type="presOf" srcId="{A2A3F162-6840-4D0F-985B-7FBB79C7A89F}" destId="{F4022011-26A7-4F46-92A5-CCFB51041B32}" srcOrd="0" destOrd="0" presId="urn:microsoft.com/office/officeart/2008/layout/RadialCluster"/>
    <dgm:cxn modelId="{A9FA6E1E-F403-4BA1-820B-C023515D51AA}" type="presOf" srcId="{DE347184-D622-4A95-AC25-FB0E80B7628B}" destId="{CE3AFFE7-8CD9-46A0-ABDF-C6A0AFEA1310}" srcOrd="0" destOrd="0" presId="urn:microsoft.com/office/officeart/2008/layout/RadialCluster"/>
    <dgm:cxn modelId="{E0DE43EF-7AEA-4A02-A7C6-7B09C3C9ED12}" type="presOf" srcId="{4DE03E1A-C5F0-4B68-A418-40804B80CDB7}" destId="{B54FD8B7-D4F4-42CB-B8D0-72AA518D37F3}" srcOrd="0" destOrd="0" presId="urn:microsoft.com/office/officeart/2008/layout/RadialCluster"/>
    <dgm:cxn modelId="{5A482E50-FCDF-4A31-895E-53A6809A6830}" srcId="{F779BA01-80B3-4E65-AA6A-2175C692BAF5}" destId="{E910CF61-3716-4580-BC29-1817484E27FF}" srcOrd="0" destOrd="0" parTransId="{48D21566-4371-4F8B-B6AE-8C9CF0C015E3}" sibTransId="{A23D8F70-AEA3-41FF-910B-088B60477211}"/>
    <dgm:cxn modelId="{B1CC24BA-7888-4E5E-A369-9E1CCDB4248C}" type="presOf" srcId="{E910CF61-3716-4580-BC29-1817484E27FF}" destId="{CB3411A2-6CAB-452A-91AC-D10938A0331E}" srcOrd="0" destOrd="0" presId="urn:microsoft.com/office/officeart/2008/layout/RadialCluster"/>
    <dgm:cxn modelId="{C8022FD6-8CE6-457D-8A37-228CC553E049}" srcId="{F779BA01-80B3-4E65-AA6A-2175C692BAF5}" destId="{DE347184-D622-4A95-AC25-FB0E80B7628B}" srcOrd="1" destOrd="0" parTransId="{8D2F931A-D129-4A11-95B4-E29C90C639D2}" sibTransId="{759BEAE6-7ECA-45B0-B946-A68DD229A885}"/>
    <dgm:cxn modelId="{8E442348-E190-49A4-A519-3FD37BDE6D53}" type="presOf" srcId="{32D9675F-71B4-4E02-865F-129506D674A9}" destId="{DF740EE7-F237-4BB4-943F-FB3A5207E559}" srcOrd="0" destOrd="0" presId="urn:microsoft.com/office/officeart/2008/layout/RadialCluster"/>
    <dgm:cxn modelId="{C001ADE9-799B-4B65-9187-3F3CEA3ACB2C}" type="presParOf" srcId="{B54FD8B7-D4F4-42CB-B8D0-72AA518D37F3}" destId="{CCB0821D-6554-4852-BD03-066A5A109AAA}" srcOrd="0" destOrd="0" presId="urn:microsoft.com/office/officeart/2008/layout/RadialCluster"/>
    <dgm:cxn modelId="{7AF8B898-7C76-4274-8A33-A8D1F82E49CC}" type="presParOf" srcId="{CCB0821D-6554-4852-BD03-066A5A109AAA}" destId="{BB66EA01-82BC-4A63-81F9-11C5C4FD19EC}" srcOrd="0" destOrd="0" presId="urn:microsoft.com/office/officeart/2008/layout/RadialCluster"/>
    <dgm:cxn modelId="{6EBA1916-7234-4FD5-AAA5-AF4539200CBD}" type="presParOf" srcId="{CCB0821D-6554-4852-BD03-066A5A109AAA}" destId="{0D1B6940-31D1-4FB7-BF76-ADD51F473634}" srcOrd="1" destOrd="0" presId="urn:microsoft.com/office/officeart/2008/layout/RadialCluster"/>
    <dgm:cxn modelId="{92A1E4B9-FA27-4622-A12F-2F58C8D520F3}" type="presParOf" srcId="{CCB0821D-6554-4852-BD03-066A5A109AAA}" destId="{CB3411A2-6CAB-452A-91AC-D10938A0331E}" srcOrd="2" destOrd="0" presId="urn:microsoft.com/office/officeart/2008/layout/RadialCluster"/>
    <dgm:cxn modelId="{318C3D0D-1EF7-473A-9FDB-FA00B2C435D6}" type="presParOf" srcId="{CCB0821D-6554-4852-BD03-066A5A109AAA}" destId="{F26B9866-6D85-46F1-A41A-36830207041F}" srcOrd="3" destOrd="0" presId="urn:microsoft.com/office/officeart/2008/layout/RadialCluster"/>
    <dgm:cxn modelId="{5801E060-DF07-44BA-9BF8-D2977393544B}" type="presParOf" srcId="{CCB0821D-6554-4852-BD03-066A5A109AAA}" destId="{CE3AFFE7-8CD9-46A0-ABDF-C6A0AFEA1310}" srcOrd="4" destOrd="0" presId="urn:microsoft.com/office/officeart/2008/layout/RadialCluster"/>
    <dgm:cxn modelId="{56271076-88A0-44D2-8ECB-1BA4D2653F41}" type="presParOf" srcId="{CCB0821D-6554-4852-BD03-066A5A109AAA}" destId="{DF740EE7-F237-4BB4-943F-FB3A5207E559}" srcOrd="5" destOrd="0" presId="urn:microsoft.com/office/officeart/2008/layout/RadialCluster"/>
    <dgm:cxn modelId="{364DBCA9-933A-4544-93E9-72801CB21494}" type="presParOf" srcId="{CCB0821D-6554-4852-BD03-066A5A109AAA}" destId="{F4022011-26A7-4F46-92A5-CCFB51041B32}" srcOrd="6" destOrd="0" presId="urn:microsoft.com/office/officeart/2008/layout/RadialCluster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5355062-52BD-4AF6-A69C-DD80761CB5B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DA16B2A4-9810-4C0E-8396-2375C06780D9}">
      <dgm:prSet phldrT="[Text]"/>
      <dgm:spPr/>
      <dgm:t>
        <a:bodyPr/>
        <a:lstStyle/>
        <a:p>
          <a:pPr>
            <a:spcAft>
              <a:spcPts val="600"/>
            </a:spcAft>
          </a:pPr>
          <a:r>
            <a:rPr lang="en-US" b="1" dirty="0" smtClean="0"/>
            <a:t>Randomized</a:t>
          </a:r>
        </a:p>
        <a:p>
          <a:pPr>
            <a:spcAft>
              <a:spcPts val="600"/>
            </a:spcAft>
          </a:pPr>
          <a:r>
            <a:rPr lang="en-US" b="1" dirty="0" smtClean="0"/>
            <a:t>Study</a:t>
          </a:r>
        </a:p>
        <a:p>
          <a:pPr>
            <a:spcAft>
              <a:spcPts val="600"/>
            </a:spcAft>
          </a:pPr>
          <a:r>
            <a:rPr lang="en-US" b="1" dirty="0" smtClean="0"/>
            <a:t>Groups</a:t>
          </a:r>
        </a:p>
      </dgm:t>
    </dgm:pt>
    <dgm:pt modelId="{D1B5AC38-D039-4B99-B39C-B1717A2EC304}" type="parTrans" cxnId="{641AD4D6-1C50-4CC6-A0B7-FCF7388FF125}">
      <dgm:prSet/>
      <dgm:spPr/>
      <dgm:t>
        <a:bodyPr/>
        <a:lstStyle/>
        <a:p>
          <a:endParaRPr lang="en-US"/>
        </a:p>
      </dgm:t>
    </dgm:pt>
    <dgm:pt modelId="{AC8968F9-714E-47B2-829D-21B118D6AC3F}" type="sibTrans" cxnId="{641AD4D6-1C50-4CC6-A0B7-FCF7388FF125}">
      <dgm:prSet/>
      <dgm:spPr/>
      <dgm:t>
        <a:bodyPr/>
        <a:lstStyle/>
        <a:p>
          <a:endParaRPr lang="en-US"/>
        </a:p>
      </dgm:t>
    </dgm:pt>
    <dgm:pt modelId="{3375FA6C-415B-4BAA-8641-399CA1B2340F}">
      <dgm:prSet phldrT="[Text]"/>
      <dgm:spPr/>
      <dgm:t>
        <a:bodyPr/>
        <a:lstStyle/>
        <a:p>
          <a:r>
            <a:rPr lang="en-US" b="1" dirty="0" smtClean="0"/>
            <a:t>Intervention</a:t>
          </a:r>
          <a:endParaRPr lang="en-US" b="1" dirty="0"/>
        </a:p>
      </dgm:t>
    </dgm:pt>
    <dgm:pt modelId="{00FB98F7-435E-4C9D-B66A-C5543C44A3D4}" type="parTrans" cxnId="{6205F9F1-891E-442D-ACD0-6B27498BA002}">
      <dgm:prSet/>
      <dgm:spPr/>
      <dgm:t>
        <a:bodyPr/>
        <a:lstStyle/>
        <a:p>
          <a:endParaRPr lang="en-US"/>
        </a:p>
      </dgm:t>
    </dgm:pt>
    <dgm:pt modelId="{32F3234E-8FDB-453A-8AD4-64B7C5E79DBF}" type="sibTrans" cxnId="{6205F9F1-891E-442D-ACD0-6B27498BA002}">
      <dgm:prSet/>
      <dgm:spPr/>
      <dgm:t>
        <a:bodyPr/>
        <a:lstStyle/>
        <a:p>
          <a:endParaRPr lang="en-US"/>
        </a:p>
      </dgm:t>
    </dgm:pt>
    <dgm:pt modelId="{DF7D45F3-AD35-4FC1-AF7E-47600FB496E5}">
      <dgm:prSet phldrT="[Text]"/>
      <dgm:spPr/>
      <dgm:t>
        <a:bodyPr/>
        <a:lstStyle/>
        <a:p>
          <a:r>
            <a:rPr lang="en-US" b="1" dirty="0" smtClean="0"/>
            <a:t>Outcome</a:t>
          </a:r>
          <a:endParaRPr lang="en-US" b="1" dirty="0"/>
        </a:p>
      </dgm:t>
    </dgm:pt>
    <dgm:pt modelId="{3C8A00C6-D147-41CA-A15B-31ACF62500B8}" type="parTrans" cxnId="{2EB966C0-E4DF-48FF-94A6-D2F69BBD4101}">
      <dgm:prSet/>
      <dgm:spPr/>
      <dgm:t>
        <a:bodyPr/>
        <a:lstStyle/>
        <a:p>
          <a:endParaRPr lang="en-US"/>
        </a:p>
      </dgm:t>
    </dgm:pt>
    <dgm:pt modelId="{E2BE09B8-7CF7-461B-A7C2-51F96BA70440}" type="sibTrans" cxnId="{2EB966C0-E4DF-48FF-94A6-D2F69BBD4101}">
      <dgm:prSet/>
      <dgm:spPr/>
      <dgm:t>
        <a:bodyPr/>
        <a:lstStyle/>
        <a:p>
          <a:endParaRPr lang="en-US"/>
        </a:p>
      </dgm:t>
    </dgm:pt>
    <dgm:pt modelId="{5F5D1D12-65FE-46E6-A458-B8C6016D1D45}">
      <dgm:prSet phldrT="[Text]"/>
      <dgm:spPr/>
      <dgm:t>
        <a:bodyPr/>
        <a:lstStyle/>
        <a:p>
          <a:r>
            <a:rPr lang="en-US" b="1" dirty="0" smtClean="0"/>
            <a:t>No Outcome</a:t>
          </a:r>
          <a:endParaRPr lang="en-US" b="1" dirty="0"/>
        </a:p>
      </dgm:t>
    </dgm:pt>
    <dgm:pt modelId="{EA7D0D61-F183-4A85-9853-BFDE17A2E09F}" type="parTrans" cxnId="{C46D19D8-CD7D-4258-B198-F5E00C2E9F4A}">
      <dgm:prSet/>
      <dgm:spPr/>
      <dgm:t>
        <a:bodyPr/>
        <a:lstStyle/>
        <a:p>
          <a:endParaRPr lang="en-US"/>
        </a:p>
      </dgm:t>
    </dgm:pt>
    <dgm:pt modelId="{BFCD6684-81F4-4185-B632-09DB29E5CFE5}" type="sibTrans" cxnId="{C46D19D8-CD7D-4258-B198-F5E00C2E9F4A}">
      <dgm:prSet/>
      <dgm:spPr/>
      <dgm:t>
        <a:bodyPr/>
        <a:lstStyle/>
        <a:p>
          <a:endParaRPr lang="en-US"/>
        </a:p>
      </dgm:t>
    </dgm:pt>
    <dgm:pt modelId="{5A2E0643-E8F4-4673-9CEB-227C87A7C95B}">
      <dgm:prSet phldrT="[Text]"/>
      <dgm:spPr/>
      <dgm:t>
        <a:bodyPr/>
        <a:lstStyle/>
        <a:p>
          <a:r>
            <a:rPr lang="en-US" b="1" dirty="0" smtClean="0"/>
            <a:t>Outcome</a:t>
          </a:r>
          <a:endParaRPr lang="en-US" b="1" dirty="0"/>
        </a:p>
      </dgm:t>
    </dgm:pt>
    <dgm:pt modelId="{6EF4FC7E-0B34-407D-AE9C-27A2342FD9F6}" type="parTrans" cxnId="{D746B1AE-DDD5-49D6-A202-632182AB483B}">
      <dgm:prSet/>
      <dgm:spPr/>
      <dgm:t>
        <a:bodyPr/>
        <a:lstStyle/>
        <a:p>
          <a:endParaRPr lang="en-US"/>
        </a:p>
      </dgm:t>
    </dgm:pt>
    <dgm:pt modelId="{549980CB-6525-4381-8D0B-5CAA8CB751EC}" type="sibTrans" cxnId="{D746B1AE-DDD5-49D6-A202-632182AB483B}">
      <dgm:prSet/>
      <dgm:spPr/>
      <dgm:t>
        <a:bodyPr/>
        <a:lstStyle/>
        <a:p>
          <a:endParaRPr lang="en-US"/>
        </a:p>
      </dgm:t>
    </dgm:pt>
    <dgm:pt modelId="{3BA1FBAC-A65C-447C-B931-68ADDC6DEB77}">
      <dgm:prSet/>
      <dgm:spPr/>
      <dgm:t>
        <a:bodyPr/>
        <a:lstStyle/>
        <a:p>
          <a:r>
            <a:rPr lang="en-US" b="1" dirty="0" smtClean="0"/>
            <a:t>No Outcome</a:t>
          </a:r>
          <a:endParaRPr lang="en-US" b="1" dirty="0"/>
        </a:p>
      </dgm:t>
    </dgm:pt>
    <dgm:pt modelId="{86A20EE0-8BA6-4F09-926C-4B572ED76CD6}" type="parTrans" cxnId="{455664F0-7951-4D12-A13C-37DF92F495CA}">
      <dgm:prSet/>
      <dgm:spPr/>
      <dgm:t>
        <a:bodyPr/>
        <a:lstStyle/>
        <a:p>
          <a:endParaRPr lang="en-US"/>
        </a:p>
      </dgm:t>
    </dgm:pt>
    <dgm:pt modelId="{76C2E554-5377-4C48-99FE-E2A690D057FA}" type="sibTrans" cxnId="{455664F0-7951-4D12-A13C-37DF92F495CA}">
      <dgm:prSet/>
      <dgm:spPr/>
      <dgm:t>
        <a:bodyPr/>
        <a:lstStyle/>
        <a:p>
          <a:endParaRPr lang="en-US"/>
        </a:p>
      </dgm:t>
    </dgm:pt>
    <dgm:pt modelId="{4B72EBF0-E6BA-4F93-8120-0C8D616FAF54}">
      <dgm:prSet phldrT="[Text]"/>
      <dgm:spPr/>
      <dgm:t>
        <a:bodyPr/>
        <a:lstStyle/>
        <a:p>
          <a:r>
            <a:rPr lang="en-US" b="1" dirty="0" smtClean="0"/>
            <a:t>No Intervention</a:t>
          </a:r>
          <a:endParaRPr lang="en-US" b="1" dirty="0"/>
        </a:p>
      </dgm:t>
    </dgm:pt>
    <dgm:pt modelId="{03E441B8-B1D9-4734-BFB5-90561EAB7CF2}" type="sibTrans" cxnId="{6351AECD-E35B-4F62-BF98-E35FBFA7B942}">
      <dgm:prSet/>
      <dgm:spPr/>
      <dgm:t>
        <a:bodyPr/>
        <a:lstStyle/>
        <a:p>
          <a:endParaRPr lang="en-US"/>
        </a:p>
      </dgm:t>
    </dgm:pt>
    <dgm:pt modelId="{DD7F9BFD-9EF1-4AAF-B645-AC1C4B00CD4F}" type="parTrans" cxnId="{6351AECD-E35B-4F62-BF98-E35FBFA7B942}">
      <dgm:prSet/>
      <dgm:spPr/>
      <dgm:t>
        <a:bodyPr/>
        <a:lstStyle/>
        <a:p>
          <a:endParaRPr lang="en-US"/>
        </a:p>
      </dgm:t>
    </dgm:pt>
    <dgm:pt modelId="{0FB40B4D-C616-4B0A-B9D4-C5F1E2610F8E}" type="pres">
      <dgm:prSet presAssocID="{E5355062-52BD-4AF6-A69C-DD80761CB5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1140A-D23B-452A-A576-B7F68ACD2C8A}" type="pres">
      <dgm:prSet presAssocID="{DA16B2A4-9810-4C0E-8396-2375C06780D9}" presName="root1" presStyleCnt="0"/>
      <dgm:spPr/>
    </dgm:pt>
    <dgm:pt modelId="{22A4CE91-151E-4D57-943D-8022C22079EA}" type="pres">
      <dgm:prSet presAssocID="{DA16B2A4-9810-4C0E-8396-2375C06780D9}" presName="LevelOneTextNode" presStyleLbl="node0" presStyleIdx="0" presStyleCnt="1" custScaleY="130764" custLinFactNeighborX="-31912" custLinFactNeighborY="-15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1AF87D-F668-45FC-83FA-1F04D7EC59C7}" type="pres">
      <dgm:prSet presAssocID="{DA16B2A4-9810-4C0E-8396-2375C06780D9}" presName="level2hierChild" presStyleCnt="0"/>
      <dgm:spPr/>
    </dgm:pt>
    <dgm:pt modelId="{B8F3960F-B910-467F-96D1-BABB13304A7A}" type="pres">
      <dgm:prSet presAssocID="{00FB98F7-435E-4C9D-B66A-C5543C44A3D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34A512-F174-4874-9D58-034C1E129876}" type="pres">
      <dgm:prSet presAssocID="{00FB98F7-435E-4C9D-B66A-C5543C44A3D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00D937A5-306B-4F42-9657-06B0A4A89C97}" type="pres">
      <dgm:prSet presAssocID="{3375FA6C-415B-4BAA-8641-399CA1B2340F}" presName="root2" presStyleCnt="0"/>
      <dgm:spPr/>
    </dgm:pt>
    <dgm:pt modelId="{3A1BD132-F115-4C83-8EE8-D7AE8FC62458}" type="pres">
      <dgm:prSet presAssocID="{3375FA6C-415B-4BAA-8641-399CA1B2340F}" presName="LevelTwoTextNode" presStyleLbl="node2" presStyleIdx="0" presStyleCnt="2" custScaleX="1129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468199-E080-4B2A-A60B-ADB72F5A700A}" type="pres">
      <dgm:prSet presAssocID="{3375FA6C-415B-4BAA-8641-399CA1B2340F}" presName="level3hierChild" presStyleCnt="0"/>
      <dgm:spPr/>
    </dgm:pt>
    <dgm:pt modelId="{95DA9E5A-7B6E-42DC-8300-7F479F545838}" type="pres">
      <dgm:prSet presAssocID="{3C8A00C6-D147-41CA-A15B-31ACF62500B8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327E37DC-423A-48FA-BCDE-D0D72EF6861C}" type="pres">
      <dgm:prSet presAssocID="{3C8A00C6-D147-41CA-A15B-31ACF62500B8}" presName="connTx" presStyleLbl="parChTrans1D3" presStyleIdx="0" presStyleCnt="4"/>
      <dgm:spPr/>
      <dgm:t>
        <a:bodyPr/>
        <a:lstStyle/>
        <a:p>
          <a:endParaRPr lang="en-US"/>
        </a:p>
      </dgm:t>
    </dgm:pt>
    <dgm:pt modelId="{8C979296-3167-4ED6-9BE3-B8D1D5ECC8F0}" type="pres">
      <dgm:prSet presAssocID="{DF7D45F3-AD35-4FC1-AF7E-47600FB496E5}" presName="root2" presStyleCnt="0"/>
      <dgm:spPr/>
    </dgm:pt>
    <dgm:pt modelId="{B49E8C68-6A09-4F5C-A8A2-96C568BF59EC}" type="pres">
      <dgm:prSet presAssocID="{DF7D45F3-AD35-4FC1-AF7E-47600FB496E5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4F71E-6CD9-4179-B750-DA622959CDD8}" type="pres">
      <dgm:prSet presAssocID="{DF7D45F3-AD35-4FC1-AF7E-47600FB496E5}" presName="level3hierChild" presStyleCnt="0"/>
      <dgm:spPr/>
    </dgm:pt>
    <dgm:pt modelId="{7A52BB38-9209-4D3C-B4A0-2A099FB612AC}" type="pres">
      <dgm:prSet presAssocID="{EA7D0D61-F183-4A85-9853-BFDE17A2E09F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9A8A2BFB-29C6-4611-BC04-F271D3D09CAD}" type="pres">
      <dgm:prSet presAssocID="{EA7D0D61-F183-4A85-9853-BFDE17A2E09F}" presName="connTx" presStyleLbl="parChTrans1D3" presStyleIdx="1" presStyleCnt="4"/>
      <dgm:spPr/>
      <dgm:t>
        <a:bodyPr/>
        <a:lstStyle/>
        <a:p>
          <a:endParaRPr lang="en-US"/>
        </a:p>
      </dgm:t>
    </dgm:pt>
    <dgm:pt modelId="{53ACD23F-B062-4887-BC38-EB76CB51A665}" type="pres">
      <dgm:prSet presAssocID="{5F5D1D12-65FE-46E6-A458-B8C6016D1D45}" presName="root2" presStyleCnt="0"/>
      <dgm:spPr/>
    </dgm:pt>
    <dgm:pt modelId="{A82FB542-11B2-4D44-BEE9-67A69AD7B109}" type="pres">
      <dgm:prSet presAssocID="{5F5D1D12-65FE-46E6-A458-B8C6016D1D45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24954A-A185-4121-BC10-AFC4CFB525F5}" type="pres">
      <dgm:prSet presAssocID="{5F5D1D12-65FE-46E6-A458-B8C6016D1D45}" presName="level3hierChild" presStyleCnt="0"/>
      <dgm:spPr/>
    </dgm:pt>
    <dgm:pt modelId="{902A4D3E-6BE4-4123-BAE0-62A4C7474FE5}" type="pres">
      <dgm:prSet presAssocID="{DD7F9BFD-9EF1-4AAF-B645-AC1C4B00CD4F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5AACB6E3-1710-4C04-905D-84D736797BD0}" type="pres">
      <dgm:prSet presAssocID="{DD7F9BFD-9EF1-4AAF-B645-AC1C4B00CD4F}" presName="connTx" presStyleLbl="parChTrans1D2" presStyleIdx="1" presStyleCnt="2"/>
      <dgm:spPr/>
      <dgm:t>
        <a:bodyPr/>
        <a:lstStyle/>
        <a:p>
          <a:endParaRPr lang="en-US"/>
        </a:p>
      </dgm:t>
    </dgm:pt>
    <dgm:pt modelId="{9E12628F-292C-4E9D-A65B-09B1093E33FA}" type="pres">
      <dgm:prSet presAssocID="{4B72EBF0-E6BA-4F93-8120-0C8D616FAF54}" presName="root2" presStyleCnt="0"/>
      <dgm:spPr/>
    </dgm:pt>
    <dgm:pt modelId="{F314BE76-E768-4DA8-AD50-8F204362C726}" type="pres">
      <dgm:prSet presAssocID="{4B72EBF0-E6BA-4F93-8120-0C8D616FAF54}" presName="LevelTwoTextNode" presStyleLbl="node2" presStyleIdx="1" presStyleCnt="2" custScaleX="112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397A83-F842-4473-A8B6-BE2B0BBD4C96}" type="pres">
      <dgm:prSet presAssocID="{4B72EBF0-E6BA-4F93-8120-0C8D616FAF54}" presName="level3hierChild" presStyleCnt="0"/>
      <dgm:spPr/>
    </dgm:pt>
    <dgm:pt modelId="{301B8DCD-99AB-43A3-A20F-713DDE247A8A}" type="pres">
      <dgm:prSet presAssocID="{6EF4FC7E-0B34-407D-AE9C-27A2342FD9F6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C586D049-84C1-44D2-9F68-6A42E3E8BCA7}" type="pres">
      <dgm:prSet presAssocID="{6EF4FC7E-0B34-407D-AE9C-27A2342FD9F6}" presName="connTx" presStyleLbl="parChTrans1D3" presStyleIdx="2" presStyleCnt="4"/>
      <dgm:spPr/>
      <dgm:t>
        <a:bodyPr/>
        <a:lstStyle/>
        <a:p>
          <a:endParaRPr lang="en-US"/>
        </a:p>
      </dgm:t>
    </dgm:pt>
    <dgm:pt modelId="{01BBDCC4-8FA6-48E1-8F39-3A67C10E324D}" type="pres">
      <dgm:prSet presAssocID="{5A2E0643-E8F4-4673-9CEB-227C87A7C95B}" presName="root2" presStyleCnt="0"/>
      <dgm:spPr/>
    </dgm:pt>
    <dgm:pt modelId="{C6AB4F0C-1F4E-4CA4-A5A4-6B7CB77136D6}" type="pres">
      <dgm:prSet presAssocID="{5A2E0643-E8F4-4673-9CEB-227C87A7C95B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16E38D-508F-4B42-9095-24792D48C74A}" type="pres">
      <dgm:prSet presAssocID="{5A2E0643-E8F4-4673-9CEB-227C87A7C95B}" presName="level3hierChild" presStyleCnt="0"/>
      <dgm:spPr/>
    </dgm:pt>
    <dgm:pt modelId="{8714DCAF-6D04-46EE-B67E-056A56BDA2D2}" type="pres">
      <dgm:prSet presAssocID="{86A20EE0-8BA6-4F09-926C-4B572ED76CD6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F1B273AC-B940-4249-81C1-04FA1BF8854B}" type="pres">
      <dgm:prSet presAssocID="{86A20EE0-8BA6-4F09-926C-4B572ED76CD6}" presName="connTx" presStyleLbl="parChTrans1D3" presStyleIdx="3" presStyleCnt="4"/>
      <dgm:spPr/>
      <dgm:t>
        <a:bodyPr/>
        <a:lstStyle/>
        <a:p>
          <a:endParaRPr lang="en-US"/>
        </a:p>
      </dgm:t>
    </dgm:pt>
    <dgm:pt modelId="{16950DBC-8E44-4226-B2D6-E2938A46C368}" type="pres">
      <dgm:prSet presAssocID="{3BA1FBAC-A65C-447C-B931-68ADDC6DEB77}" presName="root2" presStyleCnt="0"/>
      <dgm:spPr/>
    </dgm:pt>
    <dgm:pt modelId="{F5D2035A-58A2-4D6F-9CE7-A82BA57F324F}" type="pres">
      <dgm:prSet presAssocID="{3BA1FBAC-A65C-447C-B931-68ADDC6DEB77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2C39D-8445-49F0-9D88-25E320EDF380}" type="pres">
      <dgm:prSet presAssocID="{3BA1FBAC-A65C-447C-B931-68ADDC6DEB77}" presName="level3hierChild" presStyleCnt="0"/>
      <dgm:spPr/>
    </dgm:pt>
  </dgm:ptLst>
  <dgm:cxnLst>
    <dgm:cxn modelId="{5D8F548E-1789-4E59-95BA-3E35CA284A6E}" type="presOf" srcId="{86A20EE0-8BA6-4F09-926C-4B572ED76CD6}" destId="{F1B273AC-B940-4249-81C1-04FA1BF8854B}" srcOrd="1" destOrd="0" presId="urn:microsoft.com/office/officeart/2005/8/layout/hierarchy2"/>
    <dgm:cxn modelId="{020EE616-7305-478E-A4A4-BFD31B2DAA56}" type="presOf" srcId="{DF7D45F3-AD35-4FC1-AF7E-47600FB496E5}" destId="{B49E8C68-6A09-4F5C-A8A2-96C568BF59EC}" srcOrd="0" destOrd="0" presId="urn:microsoft.com/office/officeart/2005/8/layout/hierarchy2"/>
    <dgm:cxn modelId="{4FFAAD21-B7D8-42CD-B7DC-417BF835FF41}" type="presOf" srcId="{00FB98F7-435E-4C9D-B66A-C5543C44A3D4}" destId="{1734A512-F174-4874-9D58-034C1E129876}" srcOrd="1" destOrd="0" presId="urn:microsoft.com/office/officeart/2005/8/layout/hierarchy2"/>
    <dgm:cxn modelId="{1D4E4D82-3026-4ABA-A903-3B39EF89B8E5}" type="presOf" srcId="{3C8A00C6-D147-41CA-A15B-31ACF62500B8}" destId="{327E37DC-423A-48FA-BCDE-D0D72EF6861C}" srcOrd="1" destOrd="0" presId="urn:microsoft.com/office/officeart/2005/8/layout/hierarchy2"/>
    <dgm:cxn modelId="{6351AECD-E35B-4F62-BF98-E35FBFA7B942}" srcId="{DA16B2A4-9810-4C0E-8396-2375C06780D9}" destId="{4B72EBF0-E6BA-4F93-8120-0C8D616FAF54}" srcOrd="1" destOrd="0" parTransId="{DD7F9BFD-9EF1-4AAF-B645-AC1C4B00CD4F}" sibTransId="{03E441B8-B1D9-4734-BFB5-90561EAB7CF2}"/>
    <dgm:cxn modelId="{CED85DE7-97BF-4063-86F9-EC22AC498C4E}" type="presOf" srcId="{3C8A00C6-D147-41CA-A15B-31ACF62500B8}" destId="{95DA9E5A-7B6E-42DC-8300-7F479F545838}" srcOrd="0" destOrd="0" presId="urn:microsoft.com/office/officeart/2005/8/layout/hierarchy2"/>
    <dgm:cxn modelId="{23EF51DA-7C71-4E02-8EF3-685D4744C80A}" type="presOf" srcId="{DD7F9BFD-9EF1-4AAF-B645-AC1C4B00CD4F}" destId="{5AACB6E3-1710-4C04-905D-84D736797BD0}" srcOrd="1" destOrd="0" presId="urn:microsoft.com/office/officeart/2005/8/layout/hierarchy2"/>
    <dgm:cxn modelId="{C7C004B3-2F5F-4C89-923C-3B97AD77DCA1}" type="presOf" srcId="{EA7D0D61-F183-4A85-9853-BFDE17A2E09F}" destId="{7A52BB38-9209-4D3C-B4A0-2A099FB612AC}" srcOrd="0" destOrd="0" presId="urn:microsoft.com/office/officeart/2005/8/layout/hierarchy2"/>
    <dgm:cxn modelId="{C46D19D8-CD7D-4258-B198-F5E00C2E9F4A}" srcId="{3375FA6C-415B-4BAA-8641-399CA1B2340F}" destId="{5F5D1D12-65FE-46E6-A458-B8C6016D1D45}" srcOrd="1" destOrd="0" parTransId="{EA7D0D61-F183-4A85-9853-BFDE17A2E09F}" sibTransId="{BFCD6684-81F4-4185-B632-09DB29E5CFE5}"/>
    <dgm:cxn modelId="{ABA11542-AAA2-4623-8A5E-194801413ED2}" type="presOf" srcId="{DA16B2A4-9810-4C0E-8396-2375C06780D9}" destId="{22A4CE91-151E-4D57-943D-8022C22079EA}" srcOrd="0" destOrd="0" presId="urn:microsoft.com/office/officeart/2005/8/layout/hierarchy2"/>
    <dgm:cxn modelId="{181E9389-15F2-41A6-9433-17342B1950AF}" type="presOf" srcId="{86A20EE0-8BA6-4F09-926C-4B572ED76CD6}" destId="{8714DCAF-6D04-46EE-B67E-056A56BDA2D2}" srcOrd="0" destOrd="0" presId="urn:microsoft.com/office/officeart/2005/8/layout/hierarchy2"/>
    <dgm:cxn modelId="{489D0BED-F659-4B8A-B072-B2E819133A96}" type="presOf" srcId="{EA7D0D61-F183-4A85-9853-BFDE17A2E09F}" destId="{9A8A2BFB-29C6-4611-BC04-F271D3D09CAD}" srcOrd="1" destOrd="0" presId="urn:microsoft.com/office/officeart/2005/8/layout/hierarchy2"/>
    <dgm:cxn modelId="{7AB91DD5-DD2A-4F20-B5BB-A9FB17382697}" type="presOf" srcId="{4B72EBF0-E6BA-4F93-8120-0C8D616FAF54}" destId="{F314BE76-E768-4DA8-AD50-8F204362C726}" srcOrd="0" destOrd="0" presId="urn:microsoft.com/office/officeart/2005/8/layout/hierarchy2"/>
    <dgm:cxn modelId="{FFB3F81B-1D88-4430-B4FB-3C8B74A87282}" type="presOf" srcId="{5F5D1D12-65FE-46E6-A458-B8C6016D1D45}" destId="{A82FB542-11B2-4D44-BEE9-67A69AD7B109}" srcOrd="0" destOrd="0" presId="urn:microsoft.com/office/officeart/2005/8/layout/hierarchy2"/>
    <dgm:cxn modelId="{0B42D51C-74DE-4A4C-B01D-78ECBE448933}" type="presOf" srcId="{6EF4FC7E-0B34-407D-AE9C-27A2342FD9F6}" destId="{C586D049-84C1-44D2-9F68-6A42E3E8BCA7}" srcOrd="1" destOrd="0" presId="urn:microsoft.com/office/officeart/2005/8/layout/hierarchy2"/>
    <dgm:cxn modelId="{8B5DAA97-2E87-4295-A14D-DF5DFDF4959D}" type="presOf" srcId="{00FB98F7-435E-4C9D-B66A-C5543C44A3D4}" destId="{B8F3960F-B910-467F-96D1-BABB13304A7A}" srcOrd="0" destOrd="0" presId="urn:microsoft.com/office/officeart/2005/8/layout/hierarchy2"/>
    <dgm:cxn modelId="{D746B1AE-DDD5-49D6-A202-632182AB483B}" srcId="{4B72EBF0-E6BA-4F93-8120-0C8D616FAF54}" destId="{5A2E0643-E8F4-4673-9CEB-227C87A7C95B}" srcOrd="0" destOrd="0" parTransId="{6EF4FC7E-0B34-407D-AE9C-27A2342FD9F6}" sibTransId="{549980CB-6525-4381-8D0B-5CAA8CB751EC}"/>
    <dgm:cxn modelId="{A6433925-7CA0-4B29-91EF-EA30858D02FB}" type="presOf" srcId="{6EF4FC7E-0B34-407D-AE9C-27A2342FD9F6}" destId="{301B8DCD-99AB-43A3-A20F-713DDE247A8A}" srcOrd="0" destOrd="0" presId="urn:microsoft.com/office/officeart/2005/8/layout/hierarchy2"/>
    <dgm:cxn modelId="{200D22C3-48F9-49BF-BEAA-655AB8265B29}" type="presOf" srcId="{3BA1FBAC-A65C-447C-B931-68ADDC6DEB77}" destId="{F5D2035A-58A2-4D6F-9CE7-A82BA57F324F}" srcOrd="0" destOrd="0" presId="urn:microsoft.com/office/officeart/2005/8/layout/hierarchy2"/>
    <dgm:cxn modelId="{2EB966C0-E4DF-48FF-94A6-D2F69BBD4101}" srcId="{3375FA6C-415B-4BAA-8641-399CA1B2340F}" destId="{DF7D45F3-AD35-4FC1-AF7E-47600FB496E5}" srcOrd="0" destOrd="0" parTransId="{3C8A00C6-D147-41CA-A15B-31ACF62500B8}" sibTransId="{E2BE09B8-7CF7-461B-A7C2-51F96BA70440}"/>
    <dgm:cxn modelId="{455664F0-7951-4D12-A13C-37DF92F495CA}" srcId="{4B72EBF0-E6BA-4F93-8120-0C8D616FAF54}" destId="{3BA1FBAC-A65C-447C-B931-68ADDC6DEB77}" srcOrd="1" destOrd="0" parTransId="{86A20EE0-8BA6-4F09-926C-4B572ED76CD6}" sibTransId="{76C2E554-5377-4C48-99FE-E2A690D057FA}"/>
    <dgm:cxn modelId="{96FC3BFD-0430-47B0-B28D-E528DD9867C1}" type="presOf" srcId="{E5355062-52BD-4AF6-A69C-DD80761CB5B5}" destId="{0FB40B4D-C616-4B0A-B9D4-C5F1E2610F8E}" srcOrd="0" destOrd="0" presId="urn:microsoft.com/office/officeart/2005/8/layout/hierarchy2"/>
    <dgm:cxn modelId="{6205F9F1-891E-442D-ACD0-6B27498BA002}" srcId="{DA16B2A4-9810-4C0E-8396-2375C06780D9}" destId="{3375FA6C-415B-4BAA-8641-399CA1B2340F}" srcOrd="0" destOrd="0" parTransId="{00FB98F7-435E-4C9D-B66A-C5543C44A3D4}" sibTransId="{32F3234E-8FDB-453A-8AD4-64B7C5E79DBF}"/>
    <dgm:cxn modelId="{DD9C9E11-B6DA-4A8D-8248-6F14BB41F5AD}" type="presOf" srcId="{3375FA6C-415B-4BAA-8641-399CA1B2340F}" destId="{3A1BD132-F115-4C83-8EE8-D7AE8FC62458}" srcOrd="0" destOrd="0" presId="urn:microsoft.com/office/officeart/2005/8/layout/hierarchy2"/>
    <dgm:cxn modelId="{404B6DFF-3276-4D01-8B64-3EE5A8CAC274}" type="presOf" srcId="{DD7F9BFD-9EF1-4AAF-B645-AC1C4B00CD4F}" destId="{902A4D3E-6BE4-4123-BAE0-62A4C7474FE5}" srcOrd="0" destOrd="0" presId="urn:microsoft.com/office/officeart/2005/8/layout/hierarchy2"/>
    <dgm:cxn modelId="{9C504AC8-8E19-48F0-8527-CE8CEA051F11}" type="presOf" srcId="{5A2E0643-E8F4-4673-9CEB-227C87A7C95B}" destId="{C6AB4F0C-1F4E-4CA4-A5A4-6B7CB77136D6}" srcOrd="0" destOrd="0" presId="urn:microsoft.com/office/officeart/2005/8/layout/hierarchy2"/>
    <dgm:cxn modelId="{641AD4D6-1C50-4CC6-A0B7-FCF7388FF125}" srcId="{E5355062-52BD-4AF6-A69C-DD80761CB5B5}" destId="{DA16B2A4-9810-4C0E-8396-2375C06780D9}" srcOrd="0" destOrd="0" parTransId="{D1B5AC38-D039-4B99-B39C-B1717A2EC304}" sibTransId="{AC8968F9-714E-47B2-829D-21B118D6AC3F}"/>
    <dgm:cxn modelId="{71EFB288-EE37-40E1-BA8B-CDDB7A0391B1}" type="presParOf" srcId="{0FB40B4D-C616-4B0A-B9D4-C5F1E2610F8E}" destId="{2131140A-D23B-452A-A576-B7F68ACD2C8A}" srcOrd="0" destOrd="0" presId="urn:microsoft.com/office/officeart/2005/8/layout/hierarchy2"/>
    <dgm:cxn modelId="{6EF084E1-7E12-4C02-BEC2-3DBAC9F29015}" type="presParOf" srcId="{2131140A-D23B-452A-A576-B7F68ACD2C8A}" destId="{22A4CE91-151E-4D57-943D-8022C22079EA}" srcOrd="0" destOrd="0" presId="urn:microsoft.com/office/officeart/2005/8/layout/hierarchy2"/>
    <dgm:cxn modelId="{E4D843DE-D247-4E71-A050-C8D002415004}" type="presParOf" srcId="{2131140A-D23B-452A-A576-B7F68ACD2C8A}" destId="{451AF87D-F668-45FC-83FA-1F04D7EC59C7}" srcOrd="1" destOrd="0" presId="urn:microsoft.com/office/officeart/2005/8/layout/hierarchy2"/>
    <dgm:cxn modelId="{7450B5FF-62FC-4C9B-A86B-342CDC4C8C28}" type="presParOf" srcId="{451AF87D-F668-45FC-83FA-1F04D7EC59C7}" destId="{B8F3960F-B910-467F-96D1-BABB13304A7A}" srcOrd="0" destOrd="0" presId="urn:microsoft.com/office/officeart/2005/8/layout/hierarchy2"/>
    <dgm:cxn modelId="{E7271235-AF85-4BA5-95BE-F616AA41B9F5}" type="presParOf" srcId="{B8F3960F-B910-467F-96D1-BABB13304A7A}" destId="{1734A512-F174-4874-9D58-034C1E129876}" srcOrd="0" destOrd="0" presId="urn:microsoft.com/office/officeart/2005/8/layout/hierarchy2"/>
    <dgm:cxn modelId="{58FD5820-B710-4E20-B956-572959D268A2}" type="presParOf" srcId="{451AF87D-F668-45FC-83FA-1F04D7EC59C7}" destId="{00D937A5-306B-4F42-9657-06B0A4A89C97}" srcOrd="1" destOrd="0" presId="urn:microsoft.com/office/officeart/2005/8/layout/hierarchy2"/>
    <dgm:cxn modelId="{F7C44DE1-CA53-4A64-872B-B7AFA72A2F12}" type="presParOf" srcId="{00D937A5-306B-4F42-9657-06B0A4A89C97}" destId="{3A1BD132-F115-4C83-8EE8-D7AE8FC62458}" srcOrd="0" destOrd="0" presId="urn:microsoft.com/office/officeart/2005/8/layout/hierarchy2"/>
    <dgm:cxn modelId="{2A7D6C7B-FEE4-4AC5-8EAC-F882441D877B}" type="presParOf" srcId="{00D937A5-306B-4F42-9657-06B0A4A89C97}" destId="{C2468199-E080-4B2A-A60B-ADB72F5A700A}" srcOrd="1" destOrd="0" presId="urn:microsoft.com/office/officeart/2005/8/layout/hierarchy2"/>
    <dgm:cxn modelId="{A1BDD354-C02F-479B-9BC4-14FFF4F2E3B6}" type="presParOf" srcId="{C2468199-E080-4B2A-A60B-ADB72F5A700A}" destId="{95DA9E5A-7B6E-42DC-8300-7F479F545838}" srcOrd="0" destOrd="0" presId="urn:microsoft.com/office/officeart/2005/8/layout/hierarchy2"/>
    <dgm:cxn modelId="{537DC0D2-BA0A-440D-86A0-97F85A7472E9}" type="presParOf" srcId="{95DA9E5A-7B6E-42DC-8300-7F479F545838}" destId="{327E37DC-423A-48FA-BCDE-D0D72EF6861C}" srcOrd="0" destOrd="0" presId="urn:microsoft.com/office/officeart/2005/8/layout/hierarchy2"/>
    <dgm:cxn modelId="{2EC55FA7-D85B-4570-A35A-8EC3370FA116}" type="presParOf" srcId="{C2468199-E080-4B2A-A60B-ADB72F5A700A}" destId="{8C979296-3167-4ED6-9BE3-B8D1D5ECC8F0}" srcOrd="1" destOrd="0" presId="urn:microsoft.com/office/officeart/2005/8/layout/hierarchy2"/>
    <dgm:cxn modelId="{F5396DAF-4A3A-44CE-8748-32975173806E}" type="presParOf" srcId="{8C979296-3167-4ED6-9BE3-B8D1D5ECC8F0}" destId="{B49E8C68-6A09-4F5C-A8A2-96C568BF59EC}" srcOrd="0" destOrd="0" presId="urn:microsoft.com/office/officeart/2005/8/layout/hierarchy2"/>
    <dgm:cxn modelId="{6E84883D-B60B-4D31-9BC3-862D9C971DCE}" type="presParOf" srcId="{8C979296-3167-4ED6-9BE3-B8D1D5ECC8F0}" destId="{2324F71E-6CD9-4179-B750-DA622959CDD8}" srcOrd="1" destOrd="0" presId="urn:microsoft.com/office/officeart/2005/8/layout/hierarchy2"/>
    <dgm:cxn modelId="{10385FAB-11EA-423F-B616-027A58CF829E}" type="presParOf" srcId="{C2468199-E080-4B2A-A60B-ADB72F5A700A}" destId="{7A52BB38-9209-4D3C-B4A0-2A099FB612AC}" srcOrd="2" destOrd="0" presId="urn:microsoft.com/office/officeart/2005/8/layout/hierarchy2"/>
    <dgm:cxn modelId="{A2F0CEAC-0F05-4899-97FD-6E1AC47977E0}" type="presParOf" srcId="{7A52BB38-9209-4D3C-B4A0-2A099FB612AC}" destId="{9A8A2BFB-29C6-4611-BC04-F271D3D09CAD}" srcOrd="0" destOrd="0" presId="urn:microsoft.com/office/officeart/2005/8/layout/hierarchy2"/>
    <dgm:cxn modelId="{DD44E017-08D0-4AB0-B61D-E8E467E2C2E7}" type="presParOf" srcId="{C2468199-E080-4B2A-A60B-ADB72F5A700A}" destId="{53ACD23F-B062-4887-BC38-EB76CB51A665}" srcOrd="3" destOrd="0" presId="urn:microsoft.com/office/officeart/2005/8/layout/hierarchy2"/>
    <dgm:cxn modelId="{F4B2B6FC-0E4E-4A53-8E48-DD01C1FB28AB}" type="presParOf" srcId="{53ACD23F-B062-4887-BC38-EB76CB51A665}" destId="{A82FB542-11B2-4D44-BEE9-67A69AD7B109}" srcOrd="0" destOrd="0" presId="urn:microsoft.com/office/officeart/2005/8/layout/hierarchy2"/>
    <dgm:cxn modelId="{F61EA7A1-9EDA-49DB-9582-77573E5B3B06}" type="presParOf" srcId="{53ACD23F-B062-4887-BC38-EB76CB51A665}" destId="{5724954A-A185-4121-BC10-AFC4CFB525F5}" srcOrd="1" destOrd="0" presId="urn:microsoft.com/office/officeart/2005/8/layout/hierarchy2"/>
    <dgm:cxn modelId="{C165BD29-B93C-45C5-9FF1-C7D6F6FE3184}" type="presParOf" srcId="{451AF87D-F668-45FC-83FA-1F04D7EC59C7}" destId="{902A4D3E-6BE4-4123-BAE0-62A4C7474FE5}" srcOrd="2" destOrd="0" presId="urn:microsoft.com/office/officeart/2005/8/layout/hierarchy2"/>
    <dgm:cxn modelId="{50FE1789-313D-4916-B3F4-68412C6A317A}" type="presParOf" srcId="{902A4D3E-6BE4-4123-BAE0-62A4C7474FE5}" destId="{5AACB6E3-1710-4C04-905D-84D736797BD0}" srcOrd="0" destOrd="0" presId="urn:microsoft.com/office/officeart/2005/8/layout/hierarchy2"/>
    <dgm:cxn modelId="{68F28860-ED85-42FA-836B-787FC46820FB}" type="presParOf" srcId="{451AF87D-F668-45FC-83FA-1F04D7EC59C7}" destId="{9E12628F-292C-4E9D-A65B-09B1093E33FA}" srcOrd="3" destOrd="0" presId="urn:microsoft.com/office/officeart/2005/8/layout/hierarchy2"/>
    <dgm:cxn modelId="{B128DA9F-4EF2-4984-B5DD-0CE186D336DF}" type="presParOf" srcId="{9E12628F-292C-4E9D-A65B-09B1093E33FA}" destId="{F314BE76-E768-4DA8-AD50-8F204362C726}" srcOrd="0" destOrd="0" presId="urn:microsoft.com/office/officeart/2005/8/layout/hierarchy2"/>
    <dgm:cxn modelId="{1776C113-B9F6-4E2A-816B-0BB01F7CD15F}" type="presParOf" srcId="{9E12628F-292C-4E9D-A65B-09B1093E33FA}" destId="{D9397A83-F842-4473-A8B6-BE2B0BBD4C96}" srcOrd="1" destOrd="0" presId="urn:microsoft.com/office/officeart/2005/8/layout/hierarchy2"/>
    <dgm:cxn modelId="{87E370AF-F50C-45DB-87F1-27E52F155380}" type="presParOf" srcId="{D9397A83-F842-4473-A8B6-BE2B0BBD4C96}" destId="{301B8DCD-99AB-43A3-A20F-713DDE247A8A}" srcOrd="0" destOrd="0" presId="urn:microsoft.com/office/officeart/2005/8/layout/hierarchy2"/>
    <dgm:cxn modelId="{8E941DE8-AE16-4807-A668-5EEF84431E47}" type="presParOf" srcId="{301B8DCD-99AB-43A3-A20F-713DDE247A8A}" destId="{C586D049-84C1-44D2-9F68-6A42E3E8BCA7}" srcOrd="0" destOrd="0" presId="urn:microsoft.com/office/officeart/2005/8/layout/hierarchy2"/>
    <dgm:cxn modelId="{6C036386-2CDF-4604-895F-F14F7A90851D}" type="presParOf" srcId="{D9397A83-F842-4473-A8B6-BE2B0BBD4C96}" destId="{01BBDCC4-8FA6-48E1-8F39-3A67C10E324D}" srcOrd="1" destOrd="0" presId="urn:microsoft.com/office/officeart/2005/8/layout/hierarchy2"/>
    <dgm:cxn modelId="{4A431170-ED9B-4B8D-AD68-F40F8B27585C}" type="presParOf" srcId="{01BBDCC4-8FA6-48E1-8F39-3A67C10E324D}" destId="{C6AB4F0C-1F4E-4CA4-A5A4-6B7CB77136D6}" srcOrd="0" destOrd="0" presId="urn:microsoft.com/office/officeart/2005/8/layout/hierarchy2"/>
    <dgm:cxn modelId="{069E7642-1A1D-4FCE-A8DC-FE8E526FC6F4}" type="presParOf" srcId="{01BBDCC4-8FA6-48E1-8F39-3A67C10E324D}" destId="{1016E38D-508F-4B42-9095-24792D48C74A}" srcOrd="1" destOrd="0" presId="urn:microsoft.com/office/officeart/2005/8/layout/hierarchy2"/>
    <dgm:cxn modelId="{BCA16C07-D8C4-4218-A6D7-3EE8E7E39C02}" type="presParOf" srcId="{D9397A83-F842-4473-A8B6-BE2B0BBD4C96}" destId="{8714DCAF-6D04-46EE-B67E-056A56BDA2D2}" srcOrd="2" destOrd="0" presId="urn:microsoft.com/office/officeart/2005/8/layout/hierarchy2"/>
    <dgm:cxn modelId="{9246F39E-42BB-4B71-9BF5-D1C7652F8C9F}" type="presParOf" srcId="{8714DCAF-6D04-46EE-B67E-056A56BDA2D2}" destId="{F1B273AC-B940-4249-81C1-04FA1BF8854B}" srcOrd="0" destOrd="0" presId="urn:microsoft.com/office/officeart/2005/8/layout/hierarchy2"/>
    <dgm:cxn modelId="{B0927008-507F-42A4-BB50-CA8794C11775}" type="presParOf" srcId="{D9397A83-F842-4473-A8B6-BE2B0BBD4C96}" destId="{16950DBC-8E44-4226-B2D6-E2938A46C368}" srcOrd="3" destOrd="0" presId="urn:microsoft.com/office/officeart/2005/8/layout/hierarchy2"/>
    <dgm:cxn modelId="{641D1445-7914-47BC-A2A7-B5BB02898CAA}" type="presParOf" srcId="{16950DBC-8E44-4226-B2D6-E2938A46C368}" destId="{F5D2035A-58A2-4D6F-9CE7-A82BA57F324F}" srcOrd="0" destOrd="0" presId="urn:microsoft.com/office/officeart/2005/8/layout/hierarchy2"/>
    <dgm:cxn modelId="{4E9EA4BD-8F25-419F-AE1A-82D1C57B903D}" type="presParOf" srcId="{16950DBC-8E44-4226-B2D6-E2938A46C368}" destId="{5F22C39D-8445-49F0-9D88-25E320EDF38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B745696-2464-46EB-9A7B-F080E3E77DE7}" type="doc">
      <dgm:prSet loTypeId="urn:microsoft.com/office/officeart/2005/8/layout/hProcess3" loCatId="process" qsTypeId="urn:microsoft.com/office/officeart/2005/8/quickstyle/simple1" qsCatId="simple" csTypeId="urn:microsoft.com/office/officeart/2005/8/colors/accent6_5" csCatId="accent6" phldr="1"/>
      <dgm:spPr/>
    </dgm:pt>
    <dgm:pt modelId="{46B53C16-D036-4E46-A88A-AD4B6281531B}">
      <dgm:prSet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TIME</a:t>
          </a:r>
          <a:endParaRPr lang="en-US" sz="2000" b="1" dirty="0">
            <a:solidFill>
              <a:schemeClr val="bg1"/>
            </a:solidFill>
          </a:endParaRPr>
        </a:p>
      </dgm:t>
    </dgm:pt>
    <dgm:pt modelId="{6726653D-6911-4D7F-A9AE-6E584B5B81EA}" type="parTrans" cxnId="{076547B4-CAB5-4221-B9DE-B6D3FA9F0F43}">
      <dgm:prSet/>
      <dgm:spPr/>
      <dgm:t>
        <a:bodyPr/>
        <a:lstStyle/>
        <a:p>
          <a:endParaRPr lang="en-US"/>
        </a:p>
      </dgm:t>
    </dgm:pt>
    <dgm:pt modelId="{08436ADA-7756-4469-83CF-9407BD36EB8E}" type="sibTrans" cxnId="{076547B4-CAB5-4221-B9DE-B6D3FA9F0F43}">
      <dgm:prSet/>
      <dgm:spPr/>
      <dgm:t>
        <a:bodyPr/>
        <a:lstStyle/>
        <a:p>
          <a:endParaRPr lang="en-US"/>
        </a:p>
      </dgm:t>
    </dgm:pt>
    <dgm:pt modelId="{E3B87E4F-AC3A-42C1-86A4-CCC679110B32}" type="pres">
      <dgm:prSet presAssocID="{3B745696-2464-46EB-9A7B-F080E3E77DE7}" presName="Name0" presStyleCnt="0">
        <dgm:presLayoutVars>
          <dgm:dir/>
          <dgm:animLvl val="lvl"/>
          <dgm:resizeHandles val="exact"/>
        </dgm:presLayoutVars>
      </dgm:prSet>
      <dgm:spPr/>
    </dgm:pt>
    <dgm:pt modelId="{C05FCBBE-998D-4A11-81AE-C11756471D6D}" type="pres">
      <dgm:prSet presAssocID="{3B745696-2464-46EB-9A7B-F080E3E77DE7}" presName="dummy" presStyleCnt="0"/>
      <dgm:spPr/>
    </dgm:pt>
    <dgm:pt modelId="{865781C1-699B-4253-A258-BDCB7EFA6198}" type="pres">
      <dgm:prSet presAssocID="{3B745696-2464-46EB-9A7B-F080E3E77DE7}" presName="linH" presStyleCnt="0"/>
      <dgm:spPr/>
    </dgm:pt>
    <dgm:pt modelId="{AF8C6755-2BDB-475B-BCEF-D70CF5489995}" type="pres">
      <dgm:prSet presAssocID="{3B745696-2464-46EB-9A7B-F080E3E77DE7}" presName="padding1" presStyleCnt="0"/>
      <dgm:spPr/>
    </dgm:pt>
    <dgm:pt modelId="{FDD091A6-94D9-4EA6-8578-21E206122986}" type="pres">
      <dgm:prSet presAssocID="{46B53C16-D036-4E46-A88A-AD4B6281531B}" presName="linV" presStyleCnt="0"/>
      <dgm:spPr/>
    </dgm:pt>
    <dgm:pt modelId="{07981D7C-181F-48AD-97CC-6BAC816ADF17}" type="pres">
      <dgm:prSet presAssocID="{46B53C16-D036-4E46-A88A-AD4B6281531B}" presName="spVertical1" presStyleCnt="0"/>
      <dgm:spPr/>
    </dgm:pt>
    <dgm:pt modelId="{913B1E96-38BB-4199-8A3D-5582D98141CE}" type="pres">
      <dgm:prSet presAssocID="{46B53C16-D036-4E46-A88A-AD4B6281531B}" presName="parTx" presStyleLbl="revTx" presStyleIdx="0" presStyleCnt="1" custScaleX="112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61C6D9-5ED6-489A-B717-0A353FF344A5}" type="pres">
      <dgm:prSet presAssocID="{46B53C16-D036-4E46-A88A-AD4B6281531B}" presName="spVertical2" presStyleCnt="0"/>
      <dgm:spPr/>
    </dgm:pt>
    <dgm:pt modelId="{F56253E4-CE3D-4C41-8843-76DAF59A861F}" type="pres">
      <dgm:prSet presAssocID="{46B53C16-D036-4E46-A88A-AD4B6281531B}" presName="spVertical3" presStyleCnt="0"/>
      <dgm:spPr/>
    </dgm:pt>
    <dgm:pt modelId="{97B677F4-6B0B-4372-AD66-3A039DF97010}" type="pres">
      <dgm:prSet presAssocID="{3B745696-2464-46EB-9A7B-F080E3E77DE7}" presName="padding2" presStyleCnt="0"/>
      <dgm:spPr/>
    </dgm:pt>
    <dgm:pt modelId="{59F10D7B-0FD3-46B2-B898-3F0A6901BADC}" type="pres">
      <dgm:prSet presAssocID="{3B745696-2464-46EB-9A7B-F080E3E77DE7}" presName="negArrow" presStyleCnt="0"/>
      <dgm:spPr/>
    </dgm:pt>
    <dgm:pt modelId="{174BB496-6BA9-4D70-914A-345CC1F6B6EA}" type="pres">
      <dgm:prSet presAssocID="{3B745696-2464-46EB-9A7B-F080E3E77DE7}" presName="backgroundArrow" presStyleLbl="node1" presStyleIdx="0" presStyleCnt="1" custScaleY="225508" custLinFactNeighborY="-37694"/>
      <dgm:spPr/>
    </dgm:pt>
  </dgm:ptLst>
  <dgm:cxnLst>
    <dgm:cxn modelId="{65368F49-D61E-4C95-B667-F619D4C6EE51}" type="presOf" srcId="{3B745696-2464-46EB-9A7B-F080E3E77DE7}" destId="{E3B87E4F-AC3A-42C1-86A4-CCC679110B32}" srcOrd="0" destOrd="0" presId="urn:microsoft.com/office/officeart/2005/8/layout/hProcess3"/>
    <dgm:cxn modelId="{FA7A7CBD-DDD9-4767-B9F2-1668DAA9FF4D}" type="presOf" srcId="{46B53C16-D036-4E46-A88A-AD4B6281531B}" destId="{913B1E96-38BB-4199-8A3D-5582D98141CE}" srcOrd="0" destOrd="0" presId="urn:microsoft.com/office/officeart/2005/8/layout/hProcess3"/>
    <dgm:cxn modelId="{076547B4-CAB5-4221-B9DE-B6D3FA9F0F43}" srcId="{3B745696-2464-46EB-9A7B-F080E3E77DE7}" destId="{46B53C16-D036-4E46-A88A-AD4B6281531B}" srcOrd="0" destOrd="0" parTransId="{6726653D-6911-4D7F-A9AE-6E584B5B81EA}" sibTransId="{08436ADA-7756-4469-83CF-9407BD36EB8E}"/>
    <dgm:cxn modelId="{75ECA227-D16D-4E2E-99E6-20C2F6903DC8}" type="presParOf" srcId="{E3B87E4F-AC3A-42C1-86A4-CCC679110B32}" destId="{C05FCBBE-998D-4A11-81AE-C11756471D6D}" srcOrd="0" destOrd="0" presId="urn:microsoft.com/office/officeart/2005/8/layout/hProcess3"/>
    <dgm:cxn modelId="{7FAD6F2F-5C4D-44C0-9FDC-894B06839A6C}" type="presParOf" srcId="{E3B87E4F-AC3A-42C1-86A4-CCC679110B32}" destId="{865781C1-699B-4253-A258-BDCB7EFA6198}" srcOrd="1" destOrd="0" presId="urn:microsoft.com/office/officeart/2005/8/layout/hProcess3"/>
    <dgm:cxn modelId="{3F3B1DC9-A514-42DF-8164-DF8977ED4A1C}" type="presParOf" srcId="{865781C1-699B-4253-A258-BDCB7EFA6198}" destId="{AF8C6755-2BDB-475B-BCEF-D70CF5489995}" srcOrd="0" destOrd="0" presId="urn:microsoft.com/office/officeart/2005/8/layout/hProcess3"/>
    <dgm:cxn modelId="{F781704E-8FCA-4B26-8649-AE558117F688}" type="presParOf" srcId="{865781C1-699B-4253-A258-BDCB7EFA6198}" destId="{FDD091A6-94D9-4EA6-8578-21E206122986}" srcOrd="1" destOrd="0" presId="urn:microsoft.com/office/officeart/2005/8/layout/hProcess3"/>
    <dgm:cxn modelId="{803A8A87-2F4C-4E93-B65E-15DE7B1DC7F1}" type="presParOf" srcId="{FDD091A6-94D9-4EA6-8578-21E206122986}" destId="{07981D7C-181F-48AD-97CC-6BAC816ADF17}" srcOrd="0" destOrd="0" presId="urn:microsoft.com/office/officeart/2005/8/layout/hProcess3"/>
    <dgm:cxn modelId="{C5E913B8-AB27-42FA-84AE-494DEF2E672D}" type="presParOf" srcId="{FDD091A6-94D9-4EA6-8578-21E206122986}" destId="{913B1E96-38BB-4199-8A3D-5582D98141CE}" srcOrd="1" destOrd="0" presId="urn:microsoft.com/office/officeart/2005/8/layout/hProcess3"/>
    <dgm:cxn modelId="{A95726BA-EAB0-48CA-A067-D50710B6A3EA}" type="presParOf" srcId="{FDD091A6-94D9-4EA6-8578-21E206122986}" destId="{6061C6D9-5ED6-489A-B717-0A353FF344A5}" srcOrd="2" destOrd="0" presId="urn:microsoft.com/office/officeart/2005/8/layout/hProcess3"/>
    <dgm:cxn modelId="{1ED75718-1F7E-4101-926C-FA6476F10FE6}" type="presParOf" srcId="{FDD091A6-94D9-4EA6-8578-21E206122986}" destId="{F56253E4-CE3D-4C41-8843-76DAF59A861F}" srcOrd="3" destOrd="0" presId="urn:microsoft.com/office/officeart/2005/8/layout/hProcess3"/>
    <dgm:cxn modelId="{6E80A756-F005-4047-80E4-971EB1CA78B9}" type="presParOf" srcId="{865781C1-699B-4253-A258-BDCB7EFA6198}" destId="{97B677F4-6B0B-4372-AD66-3A039DF97010}" srcOrd="2" destOrd="0" presId="urn:microsoft.com/office/officeart/2005/8/layout/hProcess3"/>
    <dgm:cxn modelId="{44FB9AEC-AB7C-4264-BA24-EBA2E2EECF9A}" type="presParOf" srcId="{865781C1-699B-4253-A258-BDCB7EFA6198}" destId="{59F10D7B-0FD3-46B2-B898-3F0A6901BADC}" srcOrd="3" destOrd="0" presId="urn:microsoft.com/office/officeart/2005/8/layout/hProcess3"/>
    <dgm:cxn modelId="{B3F108BD-A2F2-42D0-8932-5CE612AE9E5C}" type="presParOf" srcId="{865781C1-699B-4253-A258-BDCB7EFA6198}" destId="{174BB496-6BA9-4D70-914A-345CC1F6B6E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5355062-52BD-4AF6-A69C-DD80761CB5B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DA16B2A4-9810-4C0E-8396-2375C06780D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spcAft>
              <a:spcPts val="600"/>
            </a:spcAft>
          </a:pPr>
          <a:r>
            <a:rPr lang="en-US" b="1" dirty="0" smtClean="0"/>
            <a:t>Random</a:t>
          </a:r>
        </a:p>
        <a:p>
          <a:pPr>
            <a:spcAft>
              <a:spcPts val="600"/>
            </a:spcAft>
          </a:pPr>
          <a:r>
            <a:rPr lang="en-US" b="1" dirty="0" smtClean="0"/>
            <a:t>Assignment</a:t>
          </a:r>
        </a:p>
      </dgm:t>
    </dgm:pt>
    <dgm:pt modelId="{D1B5AC38-D039-4B99-B39C-B1717A2EC304}" type="parTrans" cxnId="{641AD4D6-1C50-4CC6-A0B7-FCF7388FF125}">
      <dgm:prSet/>
      <dgm:spPr/>
      <dgm:t>
        <a:bodyPr/>
        <a:lstStyle/>
        <a:p>
          <a:endParaRPr lang="en-US"/>
        </a:p>
      </dgm:t>
    </dgm:pt>
    <dgm:pt modelId="{AC8968F9-714E-47B2-829D-21B118D6AC3F}" type="sibTrans" cxnId="{641AD4D6-1C50-4CC6-A0B7-FCF7388FF125}">
      <dgm:prSet/>
      <dgm:spPr/>
      <dgm:t>
        <a:bodyPr/>
        <a:lstStyle/>
        <a:p>
          <a:endParaRPr lang="en-US"/>
        </a:p>
      </dgm:t>
    </dgm:pt>
    <dgm:pt modelId="{3375FA6C-415B-4BAA-8641-399CA1B2340F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Experimental Group</a:t>
          </a:r>
          <a:endParaRPr lang="en-US" b="1" dirty="0"/>
        </a:p>
      </dgm:t>
    </dgm:pt>
    <dgm:pt modelId="{00FB98F7-435E-4C9D-B66A-C5543C44A3D4}" type="parTrans" cxnId="{6205F9F1-891E-442D-ACD0-6B27498BA002}">
      <dgm:prSet/>
      <dgm:spPr>
        <a:ln>
          <a:tailEnd type="arrow"/>
        </a:ln>
      </dgm:spPr>
      <dgm:t>
        <a:bodyPr/>
        <a:lstStyle/>
        <a:p>
          <a:endParaRPr lang="en-US"/>
        </a:p>
      </dgm:t>
    </dgm:pt>
    <dgm:pt modelId="{32F3234E-8FDB-453A-8AD4-64B7C5E79DBF}" type="sibTrans" cxnId="{6205F9F1-891E-442D-ACD0-6B27498BA002}">
      <dgm:prSet/>
      <dgm:spPr/>
      <dgm:t>
        <a:bodyPr/>
        <a:lstStyle/>
        <a:p>
          <a:endParaRPr lang="en-US"/>
        </a:p>
      </dgm:t>
    </dgm:pt>
    <dgm:pt modelId="{DF7D45F3-AD35-4FC1-AF7E-47600FB496E5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Treatment</a:t>
          </a:r>
          <a:endParaRPr lang="en-US" b="1" dirty="0"/>
        </a:p>
      </dgm:t>
    </dgm:pt>
    <dgm:pt modelId="{3C8A00C6-D147-41CA-A15B-31ACF62500B8}" type="parTrans" cxnId="{2EB966C0-E4DF-48FF-94A6-D2F69BBD4101}">
      <dgm:prSet/>
      <dgm:spPr>
        <a:ln>
          <a:tailEnd type="arrow"/>
        </a:ln>
      </dgm:spPr>
      <dgm:t>
        <a:bodyPr/>
        <a:lstStyle/>
        <a:p>
          <a:endParaRPr lang="en-US"/>
        </a:p>
      </dgm:t>
    </dgm:pt>
    <dgm:pt modelId="{E2BE09B8-7CF7-461B-A7C2-51F96BA70440}" type="sibTrans" cxnId="{2EB966C0-E4DF-48FF-94A6-D2F69BBD4101}">
      <dgm:prSet/>
      <dgm:spPr/>
      <dgm:t>
        <a:bodyPr/>
        <a:lstStyle/>
        <a:p>
          <a:endParaRPr lang="en-US"/>
        </a:p>
      </dgm:t>
    </dgm:pt>
    <dgm:pt modelId="{5F5D1D12-65FE-46E6-A458-B8C6016D1D45}">
      <dgm:prSet phldrT="[Text]"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EA7D0D61-F183-4A85-9853-BFDE17A2E09F}" type="parTrans" cxnId="{C46D19D8-CD7D-4258-B198-F5E00C2E9F4A}">
      <dgm:prSet/>
      <dgm:spPr>
        <a:ln>
          <a:tailEnd type="arrow"/>
        </a:ln>
      </dgm:spPr>
      <dgm:t>
        <a:bodyPr/>
        <a:lstStyle/>
        <a:p>
          <a:endParaRPr lang="en-US"/>
        </a:p>
      </dgm:t>
    </dgm:pt>
    <dgm:pt modelId="{BFCD6684-81F4-4185-B632-09DB29E5CFE5}" type="sibTrans" cxnId="{C46D19D8-CD7D-4258-B198-F5E00C2E9F4A}">
      <dgm:prSet/>
      <dgm:spPr/>
      <dgm:t>
        <a:bodyPr/>
        <a:lstStyle/>
        <a:p>
          <a:endParaRPr lang="en-US"/>
        </a:p>
      </dgm:t>
    </dgm:pt>
    <dgm:pt modelId="{5A2E0643-E8F4-4673-9CEB-227C87A7C95B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No </a:t>
          </a:r>
        </a:p>
        <a:p>
          <a:r>
            <a:rPr lang="en-US" b="1" dirty="0" smtClean="0"/>
            <a:t>Treatment</a:t>
          </a:r>
          <a:endParaRPr lang="en-US" b="1" dirty="0"/>
        </a:p>
      </dgm:t>
    </dgm:pt>
    <dgm:pt modelId="{6EF4FC7E-0B34-407D-AE9C-27A2342FD9F6}" type="parTrans" cxnId="{D746B1AE-DDD5-49D6-A202-632182AB483B}">
      <dgm:prSet/>
      <dgm:spPr>
        <a:ln>
          <a:tailEnd type="arrow"/>
        </a:ln>
      </dgm:spPr>
      <dgm:t>
        <a:bodyPr/>
        <a:lstStyle/>
        <a:p>
          <a:endParaRPr lang="en-US"/>
        </a:p>
      </dgm:t>
    </dgm:pt>
    <dgm:pt modelId="{549980CB-6525-4381-8D0B-5CAA8CB751EC}" type="sibTrans" cxnId="{D746B1AE-DDD5-49D6-A202-632182AB483B}">
      <dgm:prSet/>
      <dgm:spPr/>
      <dgm:t>
        <a:bodyPr/>
        <a:lstStyle/>
        <a:p>
          <a:endParaRPr lang="en-US"/>
        </a:p>
      </dgm:t>
    </dgm:pt>
    <dgm:pt modelId="{3BA1FBAC-A65C-447C-B931-68ADDC6DEB77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86A20EE0-8BA6-4F09-926C-4B572ED76CD6}" type="parTrans" cxnId="{455664F0-7951-4D12-A13C-37DF92F495CA}">
      <dgm:prSet/>
      <dgm:spPr>
        <a:ln>
          <a:tailEnd type="arrow"/>
        </a:ln>
      </dgm:spPr>
      <dgm:t>
        <a:bodyPr/>
        <a:lstStyle/>
        <a:p>
          <a:endParaRPr lang="en-US"/>
        </a:p>
      </dgm:t>
    </dgm:pt>
    <dgm:pt modelId="{76C2E554-5377-4C48-99FE-E2A690D057FA}" type="sibTrans" cxnId="{455664F0-7951-4D12-A13C-37DF92F495CA}">
      <dgm:prSet/>
      <dgm:spPr/>
      <dgm:t>
        <a:bodyPr/>
        <a:lstStyle/>
        <a:p>
          <a:endParaRPr lang="en-US"/>
        </a:p>
      </dgm:t>
    </dgm:pt>
    <dgm:pt modelId="{4B72EBF0-E6BA-4F93-8120-0C8D616FAF54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Control </a:t>
          </a:r>
        </a:p>
        <a:p>
          <a:r>
            <a:rPr lang="en-US" b="1" dirty="0" smtClean="0"/>
            <a:t>Group</a:t>
          </a:r>
          <a:endParaRPr lang="en-US" b="1" dirty="0"/>
        </a:p>
      </dgm:t>
    </dgm:pt>
    <dgm:pt modelId="{03E441B8-B1D9-4734-BFB5-90561EAB7CF2}" type="sibTrans" cxnId="{6351AECD-E35B-4F62-BF98-E35FBFA7B942}">
      <dgm:prSet/>
      <dgm:spPr/>
      <dgm:t>
        <a:bodyPr/>
        <a:lstStyle/>
        <a:p>
          <a:endParaRPr lang="en-US"/>
        </a:p>
      </dgm:t>
    </dgm:pt>
    <dgm:pt modelId="{DD7F9BFD-9EF1-4AAF-B645-AC1C4B00CD4F}" type="parTrans" cxnId="{6351AECD-E35B-4F62-BF98-E35FBFA7B942}">
      <dgm:prSet/>
      <dgm:spPr>
        <a:ln>
          <a:tailEnd type="arrow"/>
        </a:ln>
      </dgm:spPr>
      <dgm:t>
        <a:bodyPr/>
        <a:lstStyle/>
        <a:p>
          <a:endParaRPr lang="en-US"/>
        </a:p>
      </dgm:t>
    </dgm:pt>
    <dgm:pt modelId="{0FB40B4D-C616-4B0A-B9D4-C5F1E2610F8E}" type="pres">
      <dgm:prSet presAssocID="{E5355062-52BD-4AF6-A69C-DD80761CB5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1140A-D23B-452A-A576-B7F68ACD2C8A}" type="pres">
      <dgm:prSet presAssocID="{DA16B2A4-9810-4C0E-8396-2375C06780D9}" presName="root1" presStyleCnt="0"/>
      <dgm:spPr/>
    </dgm:pt>
    <dgm:pt modelId="{22A4CE91-151E-4D57-943D-8022C22079EA}" type="pres">
      <dgm:prSet presAssocID="{DA16B2A4-9810-4C0E-8396-2375C06780D9}" presName="LevelOneTextNode" presStyleLbl="node0" presStyleIdx="0" presStyleCnt="1" custScaleY="130764" custLinFactNeighborX="-70294" custLinFactNeighborY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1AF87D-F668-45FC-83FA-1F04D7EC59C7}" type="pres">
      <dgm:prSet presAssocID="{DA16B2A4-9810-4C0E-8396-2375C06780D9}" presName="level2hierChild" presStyleCnt="0"/>
      <dgm:spPr/>
    </dgm:pt>
    <dgm:pt modelId="{B8F3960F-B910-467F-96D1-BABB13304A7A}" type="pres">
      <dgm:prSet presAssocID="{00FB98F7-435E-4C9D-B66A-C5543C44A3D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34A512-F174-4874-9D58-034C1E129876}" type="pres">
      <dgm:prSet presAssocID="{00FB98F7-435E-4C9D-B66A-C5543C44A3D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00D937A5-306B-4F42-9657-06B0A4A89C97}" type="pres">
      <dgm:prSet presAssocID="{3375FA6C-415B-4BAA-8641-399CA1B2340F}" presName="root2" presStyleCnt="0"/>
      <dgm:spPr/>
    </dgm:pt>
    <dgm:pt modelId="{3A1BD132-F115-4C83-8EE8-D7AE8FC62458}" type="pres">
      <dgm:prSet presAssocID="{3375FA6C-415B-4BAA-8641-399CA1B2340F}" presName="LevelTwoTextNode" presStyleLbl="node2" presStyleIdx="0" presStyleCnt="2" custScaleX="112907" custLinFactNeighborX="-63410" custLinFactNeighborY="51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468199-E080-4B2A-A60B-ADB72F5A700A}" type="pres">
      <dgm:prSet presAssocID="{3375FA6C-415B-4BAA-8641-399CA1B2340F}" presName="level3hierChild" presStyleCnt="0"/>
      <dgm:spPr/>
    </dgm:pt>
    <dgm:pt modelId="{95DA9E5A-7B6E-42DC-8300-7F479F545838}" type="pres">
      <dgm:prSet presAssocID="{3C8A00C6-D147-41CA-A15B-31ACF62500B8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327E37DC-423A-48FA-BCDE-D0D72EF6861C}" type="pres">
      <dgm:prSet presAssocID="{3C8A00C6-D147-41CA-A15B-31ACF62500B8}" presName="connTx" presStyleLbl="parChTrans1D3" presStyleIdx="0" presStyleCnt="2"/>
      <dgm:spPr/>
      <dgm:t>
        <a:bodyPr/>
        <a:lstStyle/>
        <a:p>
          <a:endParaRPr lang="en-US"/>
        </a:p>
      </dgm:t>
    </dgm:pt>
    <dgm:pt modelId="{8C979296-3167-4ED6-9BE3-B8D1D5ECC8F0}" type="pres">
      <dgm:prSet presAssocID="{DF7D45F3-AD35-4FC1-AF7E-47600FB496E5}" presName="root2" presStyleCnt="0"/>
      <dgm:spPr/>
    </dgm:pt>
    <dgm:pt modelId="{B49E8C68-6A09-4F5C-A8A2-96C568BF59EC}" type="pres">
      <dgm:prSet presAssocID="{DF7D45F3-AD35-4FC1-AF7E-47600FB496E5}" presName="LevelTwoTextNode" presStyleLbl="node3" presStyleIdx="0" presStyleCnt="2" custLinFactNeighborX="79761" custLinFactNeighborY="43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4F71E-6CD9-4179-B750-DA622959CDD8}" type="pres">
      <dgm:prSet presAssocID="{DF7D45F3-AD35-4FC1-AF7E-47600FB496E5}" presName="level3hierChild" presStyleCnt="0"/>
      <dgm:spPr/>
    </dgm:pt>
    <dgm:pt modelId="{7A52BB38-9209-4D3C-B4A0-2A099FB612AC}" type="pres">
      <dgm:prSet presAssocID="{EA7D0D61-F183-4A85-9853-BFDE17A2E09F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9A8A2BFB-29C6-4611-BC04-F271D3D09CAD}" type="pres">
      <dgm:prSet presAssocID="{EA7D0D61-F183-4A85-9853-BFDE17A2E09F}" presName="connTx" presStyleLbl="parChTrans1D4" presStyleIdx="0" presStyleCnt="2"/>
      <dgm:spPr/>
      <dgm:t>
        <a:bodyPr/>
        <a:lstStyle/>
        <a:p>
          <a:endParaRPr lang="en-US"/>
        </a:p>
      </dgm:t>
    </dgm:pt>
    <dgm:pt modelId="{53ACD23F-B062-4887-BC38-EB76CB51A665}" type="pres">
      <dgm:prSet presAssocID="{5F5D1D12-65FE-46E6-A458-B8C6016D1D45}" presName="root2" presStyleCnt="0"/>
      <dgm:spPr/>
    </dgm:pt>
    <dgm:pt modelId="{A82FB542-11B2-4D44-BEE9-67A69AD7B109}" type="pres">
      <dgm:prSet presAssocID="{5F5D1D12-65FE-46E6-A458-B8C6016D1D45}" presName="LevelTwoTextNode" presStyleLbl="node4" presStyleIdx="0" presStyleCnt="2" custLinFactNeighborX="80272" custLinFactNeighborY="14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24954A-A185-4121-BC10-AFC4CFB525F5}" type="pres">
      <dgm:prSet presAssocID="{5F5D1D12-65FE-46E6-A458-B8C6016D1D45}" presName="level3hierChild" presStyleCnt="0"/>
      <dgm:spPr/>
    </dgm:pt>
    <dgm:pt modelId="{902A4D3E-6BE4-4123-BAE0-62A4C7474FE5}" type="pres">
      <dgm:prSet presAssocID="{DD7F9BFD-9EF1-4AAF-B645-AC1C4B00CD4F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5AACB6E3-1710-4C04-905D-84D736797BD0}" type="pres">
      <dgm:prSet presAssocID="{DD7F9BFD-9EF1-4AAF-B645-AC1C4B00CD4F}" presName="connTx" presStyleLbl="parChTrans1D2" presStyleIdx="1" presStyleCnt="2"/>
      <dgm:spPr/>
      <dgm:t>
        <a:bodyPr/>
        <a:lstStyle/>
        <a:p>
          <a:endParaRPr lang="en-US"/>
        </a:p>
      </dgm:t>
    </dgm:pt>
    <dgm:pt modelId="{9E12628F-292C-4E9D-A65B-09B1093E33FA}" type="pres">
      <dgm:prSet presAssocID="{4B72EBF0-E6BA-4F93-8120-0C8D616FAF54}" presName="root2" presStyleCnt="0"/>
      <dgm:spPr/>
    </dgm:pt>
    <dgm:pt modelId="{F314BE76-E768-4DA8-AD50-8F204362C726}" type="pres">
      <dgm:prSet presAssocID="{4B72EBF0-E6BA-4F93-8120-0C8D616FAF54}" presName="LevelTwoTextNode" presStyleLbl="node2" presStyleIdx="1" presStyleCnt="2" custScaleX="112628" custLinFactNeighborX="-63410" custLinFactNeighborY="4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397A83-F842-4473-A8B6-BE2B0BBD4C96}" type="pres">
      <dgm:prSet presAssocID="{4B72EBF0-E6BA-4F93-8120-0C8D616FAF54}" presName="level3hierChild" presStyleCnt="0"/>
      <dgm:spPr/>
    </dgm:pt>
    <dgm:pt modelId="{301B8DCD-99AB-43A3-A20F-713DDE247A8A}" type="pres">
      <dgm:prSet presAssocID="{6EF4FC7E-0B34-407D-AE9C-27A2342FD9F6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C586D049-84C1-44D2-9F68-6A42E3E8BCA7}" type="pres">
      <dgm:prSet presAssocID="{6EF4FC7E-0B34-407D-AE9C-27A2342FD9F6}" presName="connTx" presStyleLbl="parChTrans1D3" presStyleIdx="1" presStyleCnt="2"/>
      <dgm:spPr/>
      <dgm:t>
        <a:bodyPr/>
        <a:lstStyle/>
        <a:p>
          <a:endParaRPr lang="en-US"/>
        </a:p>
      </dgm:t>
    </dgm:pt>
    <dgm:pt modelId="{01BBDCC4-8FA6-48E1-8F39-3A67C10E324D}" type="pres">
      <dgm:prSet presAssocID="{5A2E0643-E8F4-4673-9CEB-227C87A7C95B}" presName="root2" presStyleCnt="0"/>
      <dgm:spPr/>
    </dgm:pt>
    <dgm:pt modelId="{C6AB4F0C-1F4E-4CA4-A5A4-6B7CB77136D6}" type="pres">
      <dgm:prSet presAssocID="{5A2E0643-E8F4-4673-9CEB-227C87A7C95B}" presName="LevelTwoTextNode" presStyleLbl="node3" presStyleIdx="1" presStyleCnt="2" custLinFactNeighborX="79761" custLinFactNeighborY="43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16E38D-508F-4B42-9095-24792D48C74A}" type="pres">
      <dgm:prSet presAssocID="{5A2E0643-E8F4-4673-9CEB-227C87A7C95B}" presName="level3hierChild" presStyleCnt="0"/>
      <dgm:spPr/>
    </dgm:pt>
    <dgm:pt modelId="{8714DCAF-6D04-46EE-B67E-056A56BDA2D2}" type="pres">
      <dgm:prSet presAssocID="{86A20EE0-8BA6-4F09-926C-4B572ED76CD6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F1B273AC-B940-4249-81C1-04FA1BF8854B}" type="pres">
      <dgm:prSet presAssocID="{86A20EE0-8BA6-4F09-926C-4B572ED76CD6}" presName="connTx" presStyleLbl="parChTrans1D4" presStyleIdx="1" presStyleCnt="2"/>
      <dgm:spPr/>
      <dgm:t>
        <a:bodyPr/>
        <a:lstStyle/>
        <a:p>
          <a:endParaRPr lang="en-US"/>
        </a:p>
      </dgm:t>
    </dgm:pt>
    <dgm:pt modelId="{16950DBC-8E44-4226-B2D6-E2938A46C368}" type="pres">
      <dgm:prSet presAssocID="{3BA1FBAC-A65C-447C-B931-68ADDC6DEB77}" presName="root2" presStyleCnt="0"/>
      <dgm:spPr/>
    </dgm:pt>
    <dgm:pt modelId="{F5D2035A-58A2-4D6F-9CE7-A82BA57F324F}" type="pres">
      <dgm:prSet presAssocID="{3BA1FBAC-A65C-447C-B931-68ADDC6DEB77}" presName="LevelTwoTextNode" presStyleLbl="node4" presStyleIdx="1" presStyleCnt="2" custLinFactNeighborX="78696" custLinFactNeighborY="45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2C39D-8445-49F0-9D88-25E320EDF380}" type="pres">
      <dgm:prSet presAssocID="{3BA1FBAC-A65C-447C-B931-68ADDC6DEB77}" presName="level3hierChild" presStyleCnt="0"/>
      <dgm:spPr/>
    </dgm:pt>
  </dgm:ptLst>
  <dgm:cxnLst>
    <dgm:cxn modelId="{7AB91DD5-DD2A-4F20-B5BB-A9FB17382697}" type="presOf" srcId="{4B72EBF0-E6BA-4F93-8120-0C8D616FAF54}" destId="{F314BE76-E768-4DA8-AD50-8F204362C726}" srcOrd="0" destOrd="0" presId="urn:microsoft.com/office/officeart/2005/8/layout/hierarchy2"/>
    <dgm:cxn modelId="{DD9C9E11-B6DA-4A8D-8248-6F14BB41F5AD}" type="presOf" srcId="{3375FA6C-415B-4BAA-8641-399CA1B2340F}" destId="{3A1BD132-F115-4C83-8EE8-D7AE8FC62458}" srcOrd="0" destOrd="0" presId="urn:microsoft.com/office/officeart/2005/8/layout/hierarchy2"/>
    <dgm:cxn modelId="{404B6DFF-3276-4D01-8B64-3EE5A8CAC274}" type="presOf" srcId="{DD7F9BFD-9EF1-4AAF-B645-AC1C4B00CD4F}" destId="{902A4D3E-6BE4-4123-BAE0-62A4C7474FE5}" srcOrd="0" destOrd="0" presId="urn:microsoft.com/office/officeart/2005/8/layout/hierarchy2"/>
    <dgm:cxn modelId="{9D9F0477-F271-499F-A199-CFCEEECABFBC}" type="presOf" srcId="{EA7D0D61-F183-4A85-9853-BFDE17A2E09F}" destId="{9A8A2BFB-29C6-4611-BC04-F271D3D09CAD}" srcOrd="1" destOrd="0" presId="urn:microsoft.com/office/officeart/2005/8/layout/hierarchy2"/>
    <dgm:cxn modelId="{ABA11542-AAA2-4623-8A5E-194801413ED2}" type="presOf" srcId="{DA16B2A4-9810-4C0E-8396-2375C06780D9}" destId="{22A4CE91-151E-4D57-943D-8022C22079EA}" srcOrd="0" destOrd="0" presId="urn:microsoft.com/office/officeart/2005/8/layout/hierarchy2"/>
    <dgm:cxn modelId="{0B42D51C-74DE-4A4C-B01D-78ECBE448933}" type="presOf" srcId="{6EF4FC7E-0B34-407D-AE9C-27A2342FD9F6}" destId="{C586D049-84C1-44D2-9F68-6A42E3E8BCA7}" srcOrd="1" destOrd="0" presId="urn:microsoft.com/office/officeart/2005/8/layout/hierarchy2"/>
    <dgm:cxn modelId="{641AD4D6-1C50-4CC6-A0B7-FCF7388FF125}" srcId="{E5355062-52BD-4AF6-A69C-DD80761CB5B5}" destId="{DA16B2A4-9810-4C0E-8396-2375C06780D9}" srcOrd="0" destOrd="0" parTransId="{D1B5AC38-D039-4B99-B39C-B1717A2EC304}" sibTransId="{AC8968F9-714E-47B2-829D-21B118D6AC3F}"/>
    <dgm:cxn modelId="{D746B1AE-DDD5-49D6-A202-632182AB483B}" srcId="{4B72EBF0-E6BA-4F93-8120-0C8D616FAF54}" destId="{5A2E0643-E8F4-4673-9CEB-227C87A7C95B}" srcOrd="0" destOrd="0" parTransId="{6EF4FC7E-0B34-407D-AE9C-27A2342FD9F6}" sibTransId="{549980CB-6525-4381-8D0B-5CAA8CB751EC}"/>
    <dgm:cxn modelId="{26C0899B-A773-4349-B10F-2309AA1C3DAF}" type="presOf" srcId="{86A20EE0-8BA6-4F09-926C-4B572ED76CD6}" destId="{8714DCAF-6D04-46EE-B67E-056A56BDA2D2}" srcOrd="0" destOrd="0" presId="urn:microsoft.com/office/officeart/2005/8/layout/hierarchy2"/>
    <dgm:cxn modelId="{4FFAAD21-B7D8-42CD-B7DC-417BF835FF41}" type="presOf" srcId="{00FB98F7-435E-4C9D-B66A-C5543C44A3D4}" destId="{1734A512-F174-4874-9D58-034C1E129876}" srcOrd="1" destOrd="0" presId="urn:microsoft.com/office/officeart/2005/8/layout/hierarchy2"/>
    <dgm:cxn modelId="{FE43CDCC-75EB-4E82-8162-C548FCEE35F4}" type="presOf" srcId="{EA7D0D61-F183-4A85-9853-BFDE17A2E09F}" destId="{7A52BB38-9209-4D3C-B4A0-2A099FB612AC}" srcOrd="0" destOrd="0" presId="urn:microsoft.com/office/officeart/2005/8/layout/hierarchy2"/>
    <dgm:cxn modelId="{1D4E4D82-3026-4ABA-A903-3B39EF89B8E5}" type="presOf" srcId="{3C8A00C6-D147-41CA-A15B-31ACF62500B8}" destId="{327E37DC-423A-48FA-BCDE-D0D72EF6861C}" srcOrd="1" destOrd="0" presId="urn:microsoft.com/office/officeart/2005/8/layout/hierarchy2"/>
    <dgm:cxn modelId="{9C504AC8-8E19-48F0-8527-CE8CEA051F11}" type="presOf" srcId="{5A2E0643-E8F4-4673-9CEB-227C87A7C95B}" destId="{C6AB4F0C-1F4E-4CA4-A5A4-6B7CB77136D6}" srcOrd="0" destOrd="0" presId="urn:microsoft.com/office/officeart/2005/8/layout/hierarchy2"/>
    <dgm:cxn modelId="{6205F9F1-891E-442D-ACD0-6B27498BA002}" srcId="{DA16B2A4-9810-4C0E-8396-2375C06780D9}" destId="{3375FA6C-415B-4BAA-8641-399CA1B2340F}" srcOrd="0" destOrd="0" parTransId="{00FB98F7-435E-4C9D-B66A-C5543C44A3D4}" sibTransId="{32F3234E-8FDB-453A-8AD4-64B7C5E79DBF}"/>
    <dgm:cxn modelId="{A6433925-7CA0-4B29-91EF-EA30858D02FB}" type="presOf" srcId="{6EF4FC7E-0B34-407D-AE9C-27A2342FD9F6}" destId="{301B8DCD-99AB-43A3-A20F-713DDE247A8A}" srcOrd="0" destOrd="0" presId="urn:microsoft.com/office/officeart/2005/8/layout/hierarchy2"/>
    <dgm:cxn modelId="{96FC3BFD-0430-47B0-B28D-E528DD9867C1}" type="presOf" srcId="{E5355062-52BD-4AF6-A69C-DD80761CB5B5}" destId="{0FB40B4D-C616-4B0A-B9D4-C5F1E2610F8E}" srcOrd="0" destOrd="0" presId="urn:microsoft.com/office/officeart/2005/8/layout/hierarchy2"/>
    <dgm:cxn modelId="{8B5DAA97-2E87-4295-A14D-DF5DFDF4959D}" type="presOf" srcId="{00FB98F7-435E-4C9D-B66A-C5543C44A3D4}" destId="{B8F3960F-B910-467F-96D1-BABB13304A7A}" srcOrd="0" destOrd="0" presId="urn:microsoft.com/office/officeart/2005/8/layout/hierarchy2"/>
    <dgm:cxn modelId="{6351AECD-E35B-4F62-BF98-E35FBFA7B942}" srcId="{DA16B2A4-9810-4C0E-8396-2375C06780D9}" destId="{4B72EBF0-E6BA-4F93-8120-0C8D616FAF54}" srcOrd="1" destOrd="0" parTransId="{DD7F9BFD-9EF1-4AAF-B645-AC1C4B00CD4F}" sibTransId="{03E441B8-B1D9-4734-BFB5-90561EAB7CF2}"/>
    <dgm:cxn modelId="{7DB99900-E729-4FD4-AFBE-A2464D32893F}" type="presOf" srcId="{5F5D1D12-65FE-46E6-A458-B8C6016D1D45}" destId="{A82FB542-11B2-4D44-BEE9-67A69AD7B109}" srcOrd="0" destOrd="0" presId="urn:microsoft.com/office/officeart/2005/8/layout/hierarchy2"/>
    <dgm:cxn modelId="{23EF51DA-7C71-4E02-8EF3-685D4744C80A}" type="presOf" srcId="{DD7F9BFD-9EF1-4AAF-B645-AC1C4B00CD4F}" destId="{5AACB6E3-1710-4C04-905D-84D736797BD0}" srcOrd="1" destOrd="0" presId="urn:microsoft.com/office/officeart/2005/8/layout/hierarchy2"/>
    <dgm:cxn modelId="{020EE616-7305-478E-A4A4-BFD31B2DAA56}" type="presOf" srcId="{DF7D45F3-AD35-4FC1-AF7E-47600FB496E5}" destId="{B49E8C68-6A09-4F5C-A8A2-96C568BF59EC}" srcOrd="0" destOrd="0" presId="urn:microsoft.com/office/officeart/2005/8/layout/hierarchy2"/>
    <dgm:cxn modelId="{80210114-33A3-48B7-8162-EF5672E9FCBF}" type="presOf" srcId="{3BA1FBAC-A65C-447C-B931-68ADDC6DEB77}" destId="{F5D2035A-58A2-4D6F-9CE7-A82BA57F324F}" srcOrd="0" destOrd="0" presId="urn:microsoft.com/office/officeart/2005/8/layout/hierarchy2"/>
    <dgm:cxn modelId="{2EB966C0-E4DF-48FF-94A6-D2F69BBD4101}" srcId="{3375FA6C-415B-4BAA-8641-399CA1B2340F}" destId="{DF7D45F3-AD35-4FC1-AF7E-47600FB496E5}" srcOrd="0" destOrd="0" parTransId="{3C8A00C6-D147-41CA-A15B-31ACF62500B8}" sibTransId="{E2BE09B8-7CF7-461B-A7C2-51F96BA70440}"/>
    <dgm:cxn modelId="{C46D19D8-CD7D-4258-B198-F5E00C2E9F4A}" srcId="{DF7D45F3-AD35-4FC1-AF7E-47600FB496E5}" destId="{5F5D1D12-65FE-46E6-A458-B8C6016D1D45}" srcOrd="0" destOrd="0" parTransId="{EA7D0D61-F183-4A85-9853-BFDE17A2E09F}" sibTransId="{BFCD6684-81F4-4185-B632-09DB29E5CFE5}"/>
    <dgm:cxn modelId="{455664F0-7951-4D12-A13C-37DF92F495CA}" srcId="{5A2E0643-E8F4-4673-9CEB-227C87A7C95B}" destId="{3BA1FBAC-A65C-447C-B931-68ADDC6DEB77}" srcOrd="0" destOrd="0" parTransId="{86A20EE0-8BA6-4F09-926C-4B572ED76CD6}" sibTransId="{76C2E554-5377-4C48-99FE-E2A690D057FA}"/>
    <dgm:cxn modelId="{0336350A-6820-468A-ACF5-94F3EEA60F4D}" type="presOf" srcId="{86A20EE0-8BA6-4F09-926C-4B572ED76CD6}" destId="{F1B273AC-B940-4249-81C1-04FA1BF8854B}" srcOrd="1" destOrd="0" presId="urn:microsoft.com/office/officeart/2005/8/layout/hierarchy2"/>
    <dgm:cxn modelId="{CED85DE7-97BF-4063-86F9-EC22AC498C4E}" type="presOf" srcId="{3C8A00C6-D147-41CA-A15B-31ACF62500B8}" destId="{95DA9E5A-7B6E-42DC-8300-7F479F545838}" srcOrd="0" destOrd="0" presId="urn:microsoft.com/office/officeart/2005/8/layout/hierarchy2"/>
    <dgm:cxn modelId="{71EFB288-EE37-40E1-BA8B-CDDB7A0391B1}" type="presParOf" srcId="{0FB40B4D-C616-4B0A-B9D4-C5F1E2610F8E}" destId="{2131140A-D23B-452A-A576-B7F68ACD2C8A}" srcOrd="0" destOrd="0" presId="urn:microsoft.com/office/officeart/2005/8/layout/hierarchy2"/>
    <dgm:cxn modelId="{6EF084E1-7E12-4C02-BEC2-3DBAC9F29015}" type="presParOf" srcId="{2131140A-D23B-452A-A576-B7F68ACD2C8A}" destId="{22A4CE91-151E-4D57-943D-8022C22079EA}" srcOrd="0" destOrd="0" presId="urn:microsoft.com/office/officeart/2005/8/layout/hierarchy2"/>
    <dgm:cxn modelId="{E4D843DE-D247-4E71-A050-C8D002415004}" type="presParOf" srcId="{2131140A-D23B-452A-A576-B7F68ACD2C8A}" destId="{451AF87D-F668-45FC-83FA-1F04D7EC59C7}" srcOrd="1" destOrd="0" presId="urn:microsoft.com/office/officeart/2005/8/layout/hierarchy2"/>
    <dgm:cxn modelId="{7450B5FF-62FC-4C9B-A86B-342CDC4C8C28}" type="presParOf" srcId="{451AF87D-F668-45FC-83FA-1F04D7EC59C7}" destId="{B8F3960F-B910-467F-96D1-BABB13304A7A}" srcOrd="0" destOrd="0" presId="urn:microsoft.com/office/officeart/2005/8/layout/hierarchy2"/>
    <dgm:cxn modelId="{E7271235-AF85-4BA5-95BE-F616AA41B9F5}" type="presParOf" srcId="{B8F3960F-B910-467F-96D1-BABB13304A7A}" destId="{1734A512-F174-4874-9D58-034C1E129876}" srcOrd="0" destOrd="0" presId="urn:microsoft.com/office/officeart/2005/8/layout/hierarchy2"/>
    <dgm:cxn modelId="{58FD5820-B710-4E20-B956-572959D268A2}" type="presParOf" srcId="{451AF87D-F668-45FC-83FA-1F04D7EC59C7}" destId="{00D937A5-306B-4F42-9657-06B0A4A89C97}" srcOrd="1" destOrd="0" presId="urn:microsoft.com/office/officeart/2005/8/layout/hierarchy2"/>
    <dgm:cxn modelId="{F7C44DE1-CA53-4A64-872B-B7AFA72A2F12}" type="presParOf" srcId="{00D937A5-306B-4F42-9657-06B0A4A89C97}" destId="{3A1BD132-F115-4C83-8EE8-D7AE8FC62458}" srcOrd="0" destOrd="0" presId="urn:microsoft.com/office/officeart/2005/8/layout/hierarchy2"/>
    <dgm:cxn modelId="{2A7D6C7B-FEE4-4AC5-8EAC-F882441D877B}" type="presParOf" srcId="{00D937A5-306B-4F42-9657-06B0A4A89C97}" destId="{C2468199-E080-4B2A-A60B-ADB72F5A700A}" srcOrd="1" destOrd="0" presId="urn:microsoft.com/office/officeart/2005/8/layout/hierarchy2"/>
    <dgm:cxn modelId="{A1BDD354-C02F-479B-9BC4-14FFF4F2E3B6}" type="presParOf" srcId="{C2468199-E080-4B2A-A60B-ADB72F5A700A}" destId="{95DA9E5A-7B6E-42DC-8300-7F479F545838}" srcOrd="0" destOrd="0" presId="urn:microsoft.com/office/officeart/2005/8/layout/hierarchy2"/>
    <dgm:cxn modelId="{537DC0D2-BA0A-440D-86A0-97F85A7472E9}" type="presParOf" srcId="{95DA9E5A-7B6E-42DC-8300-7F479F545838}" destId="{327E37DC-423A-48FA-BCDE-D0D72EF6861C}" srcOrd="0" destOrd="0" presId="urn:microsoft.com/office/officeart/2005/8/layout/hierarchy2"/>
    <dgm:cxn modelId="{2EC55FA7-D85B-4570-A35A-8EC3370FA116}" type="presParOf" srcId="{C2468199-E080-4B2A-A60B-ADB72F5A700A}" destId="{8C979296-3167-4ED6-9BE3-B8D1D5ECC8F0}" srcOrd="1" destOrd="0" presId="urn:microsoft.com/office/officeart/2005/8/layout/hierarchy2"/>
    <dgm:cxn modelId="{F5396DAF-4A3A-44CE-8748-32975173806E}" type="presParOf" srcId="{8C979296-3167-4ED6-9BE3-B8D1D5ECC8F0}" destId="{B49E8C68-6A09-4F5C-A8A2-96C568BF59EC}" srcOrd="0" destOrd="0" presId="urn:microsoft.com/office/officeart/2005/8/layout/hierarchy2"/>
    <dgm:cxn modelId="{6E84883D-B60B-4D31-9BC3-862D9C971DCE}" type="presParOf" srcId="{8C979296-3167-4ED6-9BE3-B8D1D5ECC8F0}" destId="{2324F71E-6CD9-4179-B750-DA622959CDD8}" srcOrd="1" destOrd="0" presId="urn:microsoft.com/office/officeart/2005/8/layout/hierarchy2"/>
    <dgm:cxn modelId="{C4B6FA43-1CA4-47FA-A80B-3208452719C4}" type="presParOf" srcId="{2324F71E-6CD9-4179-B750-DA622959CDD8}" destId="{7A52BB38-9209-4D3C-B4A0-2A099FB612AC}" srcOrd="0" destOrd="0" presId="urn:microsoft.com/office/officeart/2005/8/layout/hierarchy2"/>
    <dgm:cxn modelId="{5991AC42-8839-4B26-A469-A0895B5CF506}" type="presParOf" srcId="{7A52BB38-9209-4D3C-B4A0-2A099FB612AC}" destId="{9A8A2BFB-29C6-4611-BC04-F271D3D09CAD}" srcOrd="0" destOrd="0" presId="urn:microsoft.com/office/officeart/2005/8/layout/hierarchy2"/>
    <dgm:cxn modelId="{25363F4B-9B3A-48B0-967A-9D4C4F191043}" type="presParOf" srcId="{2324F71E-6CD9-4179-B750-DA622959CDD8}" destId="{53ACD23F-B062-4887-BC38-EB76CB51A665}" srcOrd="1" destOrd="0" presId="urn:microsoft.com/office/officeart/2005/8/layout/hierarchy2"/>
    <dgm:cxn modelId="{098CF183-527D-46D7-ABA6-9CCDD009EE46}" type="presParOf" srcId="{53ACD23F-B062-4887-BC38-EB76CB51A665}" destId="{A82FB542-11B2-4D44-BEE9-67A69AD7B109}" srcOrd="0" destOrd="0" presId="urn:microsoft.com/office/officeart/2005/8/layout/hierarchy2"/>
    <dgm:cxn modelId="{87945307-FFFE-4442-99B5-C0EF1B697D7F}" type="presParOf" srcId="{53ACD23F-B062-4887-BC38-EB76CB51A665}" destId="{5724954A-A185-4121-BC10-AFC4CFB525F5}" srcOrd="1" destOrd="0" presId="urn:microsoft.com/office/officeart/2005/8/layout/hierarchy2"/>
    <dgm:cxn modelId="{C165BD29-B93C-45C5-9FF1-C7D6F6FE3184}" type="presParOf" srcId="{451AF87D-F668-45FC-83FA-1F04D7EC59C7}" destId="{902A4D3E-6BE4-4123-BAE0-62A4C7474FE5}" srcOrd="2" destOrd="0" presId="urn:microsoft.com/office/officeart/2005/8/layout/hierarchy2"/>
    <dgm:cxn modelId="{50FE1789-313D-4916-B3F4-68412C6A317A}" type="presParOf" srcId="{902A4D3E-6BE4-4123-BAE0-62A4C7474FE5}" destId="{5AACB6E3-1710-4C04-905D-84D736797BD0}" srcOrd="0" destOrd="0" presId="urn:microsoft.com/office/officeart/2005/8/layout/hierarchy2"/>
    <dgm:cxn modelId="{68F28860-ED85-42FA-836B-787FC46820FB}" type="presParOf" srcId="{451AF87D-F668-45FC-83FA-1F04D7EC59C7}" destId="{9E12628F-292C-4E9D-A65B-09B1093E33FA}" srcOrd="3" destOrd="0" presId="urn:microsoft.com/office/officeart/2005/8/layout/hierarchy2"/>
    <dgm:cxn modelId="{B128DA9F-4EF2-4984-B5DD-0CE186D336DF}" type="presParOf" srcId="{9E12628F-292C-4E9D-A65B-09B1093E33FA}" destId="{F314BE76-E768-4DA8-AD50-8F204362C726}" srcOrd="0" destOrd="0" presId="urn:microsoft.com/office/officeart/2005/8/layout/hierarchy2"/>
    <dgm:cxn modelId="{1776C113-B9F6-4E2A-816B-0BB01F7CD15F}" type="presParOf" srcId="{9E12628F-292C-4E9D-A65B-09B1093E33FA}" destId="{D9397A83-F842-4473-A8B6-BE2B0BBD4C96}" srcOrd="1" destOrd="0" presId="urn:microsoft.com/office/officeart/2005/8/layout/hierarchy2"/>
    <dgm:cxn modelId="{87E370AF-F50C-45DB-87F1-27E52F155380}" type="presParOf" srcId="{D9397A83-F842-4473-A8B6-BE2B0BBD4C96}" destId="{301B8DCD-99AB-43A3-A20F-713DDE247A8A}" srcOrd="0" destOrd="0" presId="urn:microsoft.com/office/officeart/2005/8/layout/hierarchy2"/>
    <dgm:cxn modelId="{8E941DE8-AE16-4807-A668-5EEF84431E47}" type="presParOf" srcId="{301B8DCD-99AB-43A3-A20F-713DDE247A8A}" destId="{C586D049-84C1-44D2-9F68-6A42E3E8BCA7}" srcOrd="0" destOrd="0" presId="urn:microsoft.com/office/officeart/2005/8/layout/hierarchy2"/>
    <dgm:cxn modelId="{6C036386-2CDF-4604-895F-F14F7A90851D}" type="presParOf" srcId="{D9397A83-F842-4473-A8B6-BE2B0BBD4C96}" destId="{01BBDCC4-8FA6-48E1-8F39-3A67C10E324D}" srcOrd="1" destOrd="0" presId="urn:microsoft.com/office/officeart/2005/8/layout/hierarchy2"/>
    <dgm:cxn modelId="{4A431170-ED9B-4B8D-AD68-F40F8B27585C}" type="presParOf" srcId="{01BBDCC4-8FA6-48E1-8F39-3A67C10E324D}" destId="{C6AB4F0C-1F4E-4CA4-A5A4-6B7CB77136D6}" srcOrd="0" destOrd="0" presId="urn:microsoft.com/office/officeart/2005/8/layout/hierarchy2"/>
    <dgm:cxn modelId="{069E7642-1A1D-4FCE-A8DC-FE8E526FC6F4}" type="presParOf" srcId="{01BBDCC4-8FA6-48E1-8F39-3A67C10E324D}" destId="{1016E38D-508F-4B42-9095-24792D48C74A}" srcOrd="1" destOrd="0" presId="urn:microsoft.com/office/officeart/2005/8/layout/hierarchy2"/>
    <dgm:cxn modelId="{3007052C-34D0-4DE0-A4F0-B86F0D067F7C}" type="presParOf" srcId="{1016E38D-508F-4B42-9095-24792D48C74A}" destId="{8714DCAF-6D04-46EE-B67E-056A56BDA2D2}" srcOrd="0" destOrd="0" presId="urn:microsoft.com/office/officeart/2005/8/layout/hierarchy2"/>
    <dgm:cxn modelId="{E32AC600-E71A-498F-99B6-AA85C24B7E4D}" type="presParOf" srcId="{8714DCAF-6D04-46EE-B67E-056A56BDA2D2}" destId="{F1B273AC-B940-4249-81C1-04FA1BF8854B}" srcOrd="0" destOrd="0" presId="urn:microsoft.com/office/officeart/2005/8/layout/hierarchy2"/>
    <dgm:cxn modelId="{05FE2C60-C0F1-45FB-885F-51B8175D8A1F}" type="presParOf" srcId="{1016E38D-508F-4B42-9095-24792D48C74A}" destId="{16950DBC-8E44-4226-B2D6-E2938A46C368}" srcOrd="1" destOrd="0" presId="urn:microsoft.com/office/officeart/2005/8/layout/hierarchy2"/>
    <dgm:cxn modelId="{5BC726A6-48B6-4F5A-BBE9-77571FFF4AEB}" type="presParOf" srcId="{16950DBC-8E44-4226-B2D6-E2938A46C368}" destId="{F5D2035A-58A2-4D6F-9CE7-A82BA57F324F}" srcOrd="0" destOrd="0" presId="urn:microsoft.com/office/officeart/2005/8/layout/hierarchy2"/>
    <dgm:cxn modelId="{1136F161-BCC6-4FBC-9A2F-5C7A02ACB0A0}" type="presParOf" srcId="{16950DBC-8E44-4226-B2D6-E2938A46C368}" destId="{5F22C39D-8445-49F0-9D88-25E320EDF38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5355062-52BD-4AF6-A69C-DD80761CB5B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DA16B2A4-9810-4C0E-8396-2375C06780D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spcAft>
              <a:spcPts val="600"/>
            </a:spcAft>
          </a:pPr>
          <a:r>
            <a:rPr lang="en-US" b="1" dirty="0" smtClean="0"/>
            <a:t>Random</a:t>
          </a:r>
        </a:p>
        <a:p>
          <a:pPr>
            <a:spcAft>
              <a:spcPts val="600"/>
            </a:spcAft>
          </a:pPr>
          <a:r>
            <a:rPr lang="en-US" b="1" dirty="0" smtClean="0"/>
            <a:t>Assignment</a:t>
          </a:r>
        </a:p>
      </dgm:t>
    </dgm:pt>
    <dgm:pt modelId="{D1B5AC38-D039-4B99-B39C-B1717A2EC304}" type="parTrans" cxnId="{641AD4D6-1C50-4CC6-A0B7-FCF7388FF125}">
      <dgm:prSet/>
      <dgm:spPr/>
      <dgm:t>
        <a:bodyPr/>
        <a:lstStyle/>
        <a:p>
          <a:endParaRPr lang="en-US" b="1"/>
        </a:p>
      </dgm:t>
    </dgm:pt>
    <dgm:pt modelId="{AC8968F9-714E-47B2-829D-21B118D6AC3F}" type="sibTrans" cxnId="{641AD4D6-1C50-4CC6-A0B7-FCF7388FF125}">
      <dgm:prSet/>
      <dgm:spPr/>
      <dgm:t>
        <a:bodyPr/>
        <a:lstStyle/>
        <a:p>
          <a:endParaRPr lang="en-US" b="1"/>
        </a:p>
      </dgm:t>
    </dgm:pt>
    <dgm:pt modelId="{3375FA6C-415B-4BAA-8641-399CA1B2340F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Experimental Group</a:t>
          </a:r>
          <a:endParaRPr lang="en-US" b="1" dirty="0"/>
        </a:p>
      </dgm:t>
    </dgm:pt>
    <dgm:pt modelId="{00FB98F7-435E-4C9D-B66A-C5543C44A3D4}" type="parTrans" cxnId="{6205F9F1-891E-442D-ACD0-6B27498BA002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32F3234E-8FDB-453A-8AD4-64B7C5E79DBF}" type="sibTrans" cxnId="{6205F9F1-891E-442D-ACD0-6B27498BA002}">
      <dgm:prSet/>
      <dgm:spPr/>
      <dgm:t>
        <a:bodyPr/>
        <a:lstStyle/>
        <a:p>
          <a:endParaRPr lang="en-US" b="1"/>
        </a:p>
      </dgm:t>
    </dgm:pt>
    <dgm:pt modelId="{DF7D45F3-AD35-4FC1-AF7E-47600FB496E5}">
      <dgm:prSet phldrT="[Text]"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Pre-Test</a:t>
          </a:r>
          <a:endParaRPr lang="en-US" b="1" dirty="0"/>
        </a:p>
      </dgm:t>
    </dgm:pt>
    <dgm:pt modelId="{3C8A00C6-D147-41CA-A15B-31ACF62500B8}" type="parTrans" cxnId="{2EB966C0-E4DF-48FF-94A6-D2F69BBD4101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E2BE09B8-7CF7-461B-A7C2-51F96BA70440}" type="sibTrans" cxnId="{2EB966C0-E4DF-48FF-94A6-D2F69BBD4101}">
      <dgm:prSet/>
      <dgm:spPr/>
      <dgm:t>
        <a:bodyPr/>
        <a:lstStyle/>
        <a:p>
          <a:endParaRPr lang="en-US" b="1"/>
        </a:p>
      </dgm:t>
    </dgm:pt>
    <dgm:pt modelId="{5F5D1D12-65FE-46E6-A458-B8C6016D1D45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Treatment</a:t>
          </a:r>
          <a:endParaRPr lang="en-US" b="1" dirty="0"/>
        </a:p>
      </dgm:t>
    </dgm:pt>
    <dgm:pt modelId="{EA7D0D61-F183-4A85-9853-BFDE17A2E09F}" type="parTrans" cxnId="{C46D19D8-CD7D-4258-B198-F5E00C2E9F4A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BFCD6684-81F4-4185-B632-09DB29E5CFE5}" type="sibTrans" cxnId="{C46D19D8-CD7D-4258-B198-F5E00C2E9F4A}">
      <dgm:prSet/>
      <dgm:spPr/>
      <dgm:t>
        <a:bodyPr/>
        <a:lstStyle/>
        <a:p>
          <a:endParaRPr lang="en-US" b="1"/>
        </a:p>
      </dgm:t>
    </dgm:pt>
    <dgm:pt modelId="{5A2E0643-E8F4-4673-9CEB-227C87A7C95B}">
      <dgm:prSet phldrT="[Text]"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Pre-Test</a:t>
          </a:r>
        </a:p>
      </dgm:t>
    </dgm:pt>
    <dgm:pt modelId="{6EF4FC7E-0B34-407D-AE9C-27A2342FD9F6}" type="parTrans" cxnId="{D746B1AE-DDD5-49D6-A202-632182AB483B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549980CB-6525-4381-8D0B-5CAA8CB751EC}" type="sibTrans" cxnId="{D746B1AE-DDD5-49D6-A202-632182AB483B}">
      <dgm:prSet/>
      <dgm:spPr/>
      <dgm:t>
        <a:bodyPr/>
        <a:lstStyle/>
        <a:p>
          <a:endParaRPr lang="en-US" b="1"/>
        </a:p>
      </dgm:t>
    </dgm:pt>
    <dgm:pt modelId="{3BA1FBAC-A65C-447C-B931-68ADDC6DEB77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No </a:t>
          </a:r>
        </a:p>
        <a:p>
          <a:r>
            <a:rPr lang="en-US" b="1" dirty="0" smtClean="0"/>
            <a:t>Treatment</a:t>
          </a:r>
          <a:endParaRPr lang="en-US" b="1" dirty="0"/>
        </a:p>
      </dgm:t>
    </dgm:pt>
    <dgm:pt modelId="{86A20EE0-8BA6-4F09-926C-4B572ED76CD6}" type="parTrans" cxnId="{455664F0-7951-4D12-A13C-37DF92F495CA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76C2E554-5377-4C48-99FE-E2A690D057FA}" type="sibTrans" cxnId="{455664F0-7951-4D12-A13C-37DF92F495CA}">
      <dgm:prSet/>
      <dgm:spPr/>
      <dgm:t>
        <a:bodyPr/>
        <a:lstStyle/>
        <a:p>
          <a:endParaRPr lang="en-US" b="1"/>
        </a:p>
      </dgm:t>
    </dgm:pt>
    <dgm:pt modelId="{4B72EBF0-E6BA-4F93-8120-0C8D616FAF54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Control </a:t>
          </a:r>
        </a:p>
        <a:p>
          <a:r>
            <a:rPr lang="en-US" b="1" dirty="0" smtClean="0"/>
            <a:t>Group</a:t>
          </a:r>
          <a:endParaRPr lang="en-US" b="1" dirty="0"/>
        </a:p>
      </dgm:t>
    </dgm:pt>
    <dgm:pt modelId="{03E441B8-B1D9-4734-BFB5-90561EAB7CF2}" type="sibTrans" cxnId="{6351AECD-E35B-4F62-BF98-E35FBFA7B942}">
      <dgm:prSet/>
      <dgm:spPr/>
      <dgm:t>
        <a:bodyPr/>
        <a:lstStyle/>
        <a:p>
          <a:endParaRPr lang="en-US" b="1"/>
        </a:p>
      </dgm:t>
    </dgm:pt>
    <dgm:pt modelId="{DD7F9BFD-9EF1-4AAF-B645-AC1C4B00CD4F}" type="parTrans" cxnId="{6351AECD-E35B-4F62-BF98-E35FBFA7B942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D83ED541-5333-48B5-8106-85113C88D90A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7E2D6669-44E9-45A8-839E-020D30BF43E8}" type="parTrans" cxnId="{B16593E8-82B3-4E22-A408-2D07DCD7F789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7158B72A-9939-4F27-AF05-3101F13E1D57}" type="sibTrans" cxnId="{B16593E8-82B3-4E22-A408-2D07DCD7F789}">
      <dgm:prSet/>
      <dgm:spPr/>
      <dgm:t>
        <a:bodyPr/>
        <a:lstStyle/>
        <a:p>
          <a:endParaRPr lang="en-US" b="1"/>
        </a:p>
      </dgm:t>
    </dgm:pt>
    <dgm:pt modelId="{1B3C64BE-F1FD-4F4E-9532-431FEF10361A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B67007B7-907E-4899-A6D6-0F15940B8CBC}" type="parTrans" cxnId="{74D0C3E4-E3F5-4A86-808E-6E698AC8CAF6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8B99D665-34C6-432A-95CB-1EEC371D1993}" type="sibTrans" cxnId="{74D0C3E4-E3F5-4A86-808E-6E698AC8CAF6}">
      <dgm:prSet/>
      <dgm:spPr/>
      <dgm:t>
        <a:bodyPr/>
        <a:lstStyle/>
        <a:p>
          <a:endParaRPr lang="en-US" b="1"/>
        </a:p>
      </dgm:t>
    </dgm:pt>
    <dgm:pt modelId="{0FB40B4D-C616-4B0A-B9D4-C5F1E2610F8E}" type="pres">
      <dgm:prSet presAssocID="{E5355062-52BD-4AF6-A69C-DD80761CB5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1140A-D23B-452A-A576-B7F68ACD2C8A}" type="pres">
      <dgm:prSet presAssocID="{DA16B2A4-9810-4C0E-8396-2375C06780D9}" presName="root1" presStyleCnt="0"/>
      <dgm:spPr/>
    </dgm:pt>
    <dgm:pt modelId="{22A4CE91-151E-4D57-943D-8022C22079EA}" type="pres">
      <dgm:prSet presAssocID="{DA16B2A4-9810-4C0E-8396-2375C06780D9}" presName="LevelOneTextNode" presStyleLbl="node0" presStyleIdx="0" presStyleCnt="1" custScaleY="130764" custLinFactNeighborX="-31912" custLinFactNeighborY="-15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1AF87D-F668-45FC-83FA-1F04D7EC59C7}" type="pres">
      <dgm:prSet presAssocID="{DA16B2A4-9810-4C0E-8396-2375C06780D9}" presName="level2hierChild" presStyleCnt="0"/>
      <dgm:spPr/>
    </dgm:pt>
    <dgm:pt modelId="{B8F3960F-B910-467F-96D1-BABB13304A7A}" type="pres">
      <dgm:prSet presAssocID="{00FB98F7-435E-4C9D-B66A-C5543C44A3D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34A512-F174-4874-9D58-034C1E129876}" type="pres">
      <dgm:prSet presAssocID="{00FB98F7-435E-4C9D-B66A-C5543C44A3D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00D937A5-306B-4F42-9657-06B0A4A89C97}" type="pres">
      <dgm:prSet presAssocID="{3375FA6C-415B-4BAA-8641-399CA1B2340F}" presName="root2" presStyleCnt="0"/>
      <dgm:spPr/>
    </dgm:pt>
    <dgm:pt modelId="{3A1BD132-F115-4C83-8EE8-D7AE8FC62458}" type="pres">
      <dgm:prSet presAssocID="{3375FA6C-415B-4BAA-8641-399CA1B2340F}" presName="LevelTwoTextNode" presStyleLbl="node2" presStyleIdx="0" presStyleCnt="2" custScaleX="1129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468199-E080-4B2A-A60B-ADB72F5A700A}" type="pres">
      <dgm:prSet presAssocID="{3375FA6C-415B-4BAA-8641-399CA1B2340F}" presName="level3hierChild" presStyleCnt="0"/>
      <dgm:spPr/>
    </dgm:pt>
    <dgm:pt modelId="{95DA9E5A-7B6E-42DC-8300-7F479F545838}" type="pres">
      <dgm:prSet presAssocID="{3C8A00C6-D147-41CA-A15B-31ACF62500B8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327E37DC-423A-48FA-BCDE-D0D72EF6861C}" type="pres">
      <dgm:prSet presAssocID="{3C8A00C6-D147-41CA-A15B-31ACF62500B8}" presName="connTx" presStyleLbl="parChTrans1D3" presStyleIdx="0" presStyleCnt="2"/>
      <dgm:spPr/>
      <dgm:t>
        <a:bodyPr/>
        <a:lstStyle/>
        <a:p>
          <a:endParaRPr lang="en-US"/>
        </a:p>
      </dgm:t>
    </dgm:pt>
    <dgm:pt modelId="{8C979296-3167-4ED6-9BE3-B8D1D5ECC8F0}" type="pres">
      <dgm:prSet presAssocID="{DF7D45F3-AD35-4FC1-AF7E-47600FB496E5}" presName="root2" presStyleCnt="0"/>
      <dgm:spPr/>
    </dgm:pt>
    <dgm:pt modelId="{B49E8C68-6A09-4F5C-A8A2-96C568BF59EC}" type="pres">
      <dgm:prSet presAssocID="{DF7D45F3-AD35-4FC1-AF7E-47600FB496E5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4F71E-6CD9-4179-B750-DA622959CDD8}" type="pres">
      <dgm:prSet presAssocID="{DF7D45F3-AD35-4FC1-AF7E-47600FB496E5}" presName="level3hierChild" presStyleCnt="0"/>
      <dgm:spPr/>
    </dgm:pt>
    <dgm:pt modelId="{7A52BB38-9209-4D3C-B4A0-2A099FB612AC}" type="pres">
      <dgm:prSet presAssocID="{EA7D0D61-F183-4A85-9853-BFDE17A2E09F}" presName="conn2-1" presStyleLbl="parChTrans1D4" presStyleIdx="0" presStyleCnt="4"/>
      <dgm:spPr/>
      <dgm:t>
        <a:bodyPr/>
        <a:lstStyle/>
        <a:p>
          <a:endParaRPr lang="en-US"/>
        </a:p>
      </dgm:t>
    </dgm:pt>
    <dgm:pt modelId="{9A8A2BFB-29C6-4611-BC04-F271D3D09CAD}" type="pres">
      <dgm:prSet presAssocID="{EA7D0D61-F183-4A85-9853-BFDE17A2E09F}" presName="connTx" presStyleLbl="parChTrans1D4" presStyleIdx="0" presStyleCnt="4"/>
      <dgm:spPr/>
      <dgm:t>
        <a:bodyPr/>
        <a:lstStyle/>
        <a:p>
          <a:endParaRPr lang="en-US"/>
        </a:p>
      </dgm:t>
    </dgm:pt>
    <dgm:pt modelId="{53ACD23F-B062-4887-BC38-EB76CB51A665}" type="pres">
      <dgm:prSet presAssocID="{5F5D1D12-65FE-46E6-A458-B8C6016D1D45}" presName="root2" presStyleCnt="0"/>
      <dgm:spPr/>
    </dgm:pt>
    <dgm:pt modelId="{A82FB542-11B2-4D44-BEE9-67A69AD7B109}" type="pres">
      <dgm:prSet presAssocID="{5F5D1D12-65FE-46E6-A458-B8C6016D1D45}" presName="LevelTwoTextNode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24954A-A185-4121-BC10-AFC4CFB525F5}" type="pres">
      <dgm:prSet presAssocID="{5F5D1D12-65FE-46E6-A458-B8C6016D1D45}" presName="level3hierChild" presStyleCnt="0"/>
      <dgm:spPr/>
    </dgm:pt>
    <dgm:pt modelId="{2CBFF7DD-CB00-414B-8BB9-6BDFE3D941A0}" type="pres">
      <dgm:prSet presAssocID="{7E2D6669-44E9-45A8-839E-020D30BF43E8}" presName="conn2-1" presStyleLbl="parChTrans1D4" presStyleIdx="1" presStyleCnt="4"/>
      <dgm:spPr/>
      <dgm:t>
        <a:bodyPr/>
        <a:lstStyle/>
        <a:p>
          <a:endParaRPr lang="en-US"/>
        </a:p>
      </dgm:t>
    </dgm:pt>
    <dgm:pt modelId="{17F3F558-D3A4-4C0C-B205-7943D9D5EF99}" type="pres">
      <dgm:prSet presAssocID="{7E2D6669-44E9-45A8-839E-020D30BF43E8}" presName="connTx" presStyleLbl="parChTrans1D4" presStyleIdx="1" presStyleCnt="4"/>
      <dgm:spPr/>
      <dgm:t>
        <a:bodyPr/>
        <a:lstStyle/>
        <a:p>
          <a:endParaRPr lang="en-US"/>
        </a:p>
      </dgm:t>
    </dgm:pt>
    <dgm:pt modelId="{53CC1803-F25B-4B70-ADBE-5D873DD270C7}" type="pres">
      <dgm:prSet presAssocID="{D83ED541-5333-48B5-8106-85113C88D90A}" presName="root2" presStyleCnt="0"/>
      <dgm:spPr/>
    </dgm:pt>
    <dgm:pt modelId="{3CE47341-5AA2-43B5-B9A0-51CDB339FA5A}" type="pres">
      <dgm:prSet presAssocID="{D83ED541-5333-48B5-8106-85113C88D90A}" presName="LevelTwoTextNode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51CB25-BDFD-4E12-A968-3BCC4C0D9A27}" type="pres">
      <dgm:prSet presAssocID="{D83ED541-5333-48B5-8106-85113C88D90A}" presName="level3hierChild" presStyleCnt="0"/>
      <dgm:spPr/>
    </dgm:pt>
    <dgm:pt modelId="{902A4D3E-6BE4-4123-BAE0-62A4C7474FE5}" type="pres">
      <dgm:prSet presAssocID="{DD7F9BFD-9EF1-4AAF-B645-AC1C4B00CD4F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5AACB6E3-1710-4C04-905D-84D736797BD0}" type="pres">
      <dgm:prSet presAssocID="{DD7F9BFD-9EF1-4AAF-B645-AC1C4B00CD4F}" presName="connTx" presStyleLbl="parChTrans1D2" presStyleIdx="1" presStyleCnt="2"/>
      <dgm:spPr/>
      <dgm:t>
        <a:bodyPr/>
        <a:lstStyle/>
        <a:p>
          <a:endParaRPr lang="en-US"/>
        </a:p>
      </dgm:t>
    </dgm:pt>
    <dgm:pt modelId="{9E12628F-292C-4E9D-A65B-09B1093E33FA}" type="pres">
      <dgm:prSet presAssocID="{4B72EBF0-E6BA-4F93-8120-0C8D616FAF54}" presName="root2" presStyleCnt="0"/>
      <dgm:spPr/>
    </dgm:pt>
    <dgm:pt modelId="{F314BE76-E768-4DA8-AD50-8F204362C726}" type="pres">
      <dgm:prSet presAssocID="{4B72EBF0-E6BA-4F93-8120-0C8D616FAF54}" presName="LevelTwoTextNode" presStyleLbl="node2" presStyleIdx="1" presStyleCnt="2" custScaleX="112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397A83-F842-4473-A8B6-BE2B0BBD4C96}" type="pres">
      <dgm:prSet presAssocID="{4B72EBF0-E6BA-4F93-8120-0C8D616FAF54}" presName="level3hierChild" presStyleCnt="0"/>
      <dgm:spPr/>
    </dgm:pt>
    <dgm:pt modelId="{301B8DCD-99AB-43A3-A20F-713DDE247A8A}" type="pres">
      <dgm:prSet presAssocID="{6EF4FC7E-0B34-407D-AE9C-27A2342FD9F6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C586D049-84C1-44D2-9F68-6A42E3E8BCA7}" type="pres">
      <dgm:prSet presAssocID="{6EF4FC7E-0B34-407D-AE9C-27A2342FD9F6}" presName="connTx" presStyleLbl="parChTrans1D3" presStyleIdx="1" presStyleCnt="2"/>
      <dgm:spPr/>
      <dgm:t>
        <a:bodyPr/>
        <a:lstStyle/>
        <a:p>
          <a:endParaRPr lang="en-US"/>
        </a:p>
      </dgm:t>
    </dgm:pt>
    <dgm:pt modelId="{01BBDCC4-8FA6-48E1-8F39-3A67C10E324D}" type="pres">
      <dgm:prSet presAssocID="{5A2E0643-E8F4-4673-9CEB-227C87A7C95B}" presName="root2" presStyleCnt="0"/>
      <dgm:spPr/>
    </dgm:pt>
    <dgm:pt modelId="{C6AB4F0C-1F4E-4CA4-A5A4-6B7CB77136D6}" type="pres">
      <dgm:prSet presAssocID="{5A2E0643-E8F4-4673-9CEB-227C87A7C95B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16E38D-508F-4B42-9095-24792D48C74A}" type="pres">
      <dgm:prSet presAssocID="{5A2E0643-E8F4-4673-9CEB-227C87A7C95B}" presName="level3hierChild" presStyleCnt="0"/>
      <dgm:spPr/>
    </dgm:pt>
    <dgm:pt modelId="{8714DCAF-6D04-46EE-B67E-056A56BDA2D2}" type="pres">
      <dgm:prSet presAssocID="{86A20EE0-8BA6-4F09-926C-4B572ED76CD6}" presName="conn2-1" presStyleLbl="parChTrans1D4" presStyleIdx="2" presStyleCnt="4"/>
      <dgm:spPr/>
      <dgm:t>
        <a:bodyPr/>
        <a:lstStyle/>
        <a:p>
          <a:endParaRPr lang="en-US"/>
        </a:p>
      </dgm:t>
    </dgm:pt>
    <dgm:pt modelId="{F1B273AC-B940-4249-81C1-04FA1BF8854B}" type="pres">
      <dgm:prSet presAssocID="{86A20EE0-8BA6-4F09-926C-4B572ED76CD6}" presName="connTx" presStyleLbl="parChTrans1D4" presStyleIdx="2" presStyleCnt="4"/>
      <dgm:spPr/>
      <dgm:t>
        <a:bodyPr/>
        <a:lstStyle/>
        <a:p>
          <a:endParaRPr lang="en-US"/>
        </a:p>
      </dgm:t>
    </dgm:pt>
    <dgm:pt modelId="{16950DBC-8E44-4226-B2D6-E2938A46C368}" type="pres">
      <dgm:prSet presAssocID="{3BA1FBAC-A65C-447C-B931-68ADDC6DEB77}" presName="root2" presStyleCnt="0"/>
      <dgm:spPr/>
    </dgm:pt>
    <dgm:pt modelId="{F5D2035A-58A2-4D6F-9CE7-A82BA57F324F}" type="pres">
      <dgm:prSet presAssocID="{3BA1FBAC-A65C-447C-B931-68ADDC6DEB77}" presName="LevelTwoTextNode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2C39D-8445-49F0-9D88-25E320EDF380}" type="pres">
      <dgm:prSet presAssocID="{3BA1FBAC-A65C-447C-B931-68ADDC6DEB77}" presName="level3hierChild" presStyleCnt="0"/>
      <dgm:spPr/>
    </dgm:pt>
    <dgm:pt modelId="{1015D4A8-FCC9-47FE-8266-0FED4E1A7174}" type="pres">
      <dgm:prSet presAssocID="{B67007B7-907E-4899-A6D6-0F15940B8CBC}" presName="conn2-1" presStyleLbl="parChTrans1D4" presStyleIdx="3" presStyleCnt="4"/>
      <dgm:spPr/>
      <dgm:t>
        <a:bodyPr/>
        <a:lstStyle/>
        <a:p>
          <a:endParaRPr lang="en-US"/>
        </a:p>
      </dgm:t>
    </dgm:pt>
    <dgm:pt modelId="{713F74F5-38CF-4F7A-B189-2E2F62556A0F}" type="pres">
      <dgm:prSet presAssocID="{B67007B7-907E-4899-A6D6-0F15940B8CBC}" presName="connTx" presStyleLbl="parChTrans1D4" presStyleIdx="3" presStyleCnt="4"/>
      <dgm:spPr/>
      <dgm:t>
        <a:bodyPr/>
        <a:lstStyle/>
        <a:p>
          <a:endParaRPr lang="en-US"/>
        </a:p>
      </dgm:t>
    </dgm:pt>
    <dgm:pt modelId="{855F0C67-88B9-4B31-987C-056E5B059466}" type="pres">
      <dgm:prSet presAssocID="{1B3C64BE-F1FD-4F4E-9532-431FEF10361A}" presName="root2" presStyleCnt="0"/>
      <dgm:spPr/>
    </dgm:pt>
    <dgm:pt modelId="{9EBD7BD3-E4D6-4454-9569-84BB106B95F9}" type="pres">
      <dgm:prSet presAssocID="{1B3C64BE-F1FD-4F4E-9532-431FEF10361A}" presName="LevelTwoTextNode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A91FAB-C488-4CD3-A64F-49F57A4D1153}" type="pres">
      <dgm:prSet presAssocID="{1B3C64BE-F1FD-4F4E-9532-431FEF10361A}" presName="level3hierChild" presStyleCnt="0"/>
      <dgm:spPr/>
    </dgm:pt>
  </dgm:ptLst>
  <dgm:cxnLst>
    <dgm:cxn modelId="{E2BD45E6-9F9F-4CF9-866D-8D37CCCCCA61}" type="presOf" srcId="{D83ED541-5333-48B5-8106-85113C88D90A}" destId="{3CE47341-5AA2-43B5-B9A0-51CDB339FA5A}" srcOrd="0" destOrd="0" presId="urn:microsoft.com/office/officeart/2005/8/layout/hierarchy2"/>
    <dgm:cxn modelId="{020EE616-7305-478E-A4A4-BFD31B2DAA56}" type="presOf" srcId="{DF7D45F3-AD35-4FC1-AF7E-47600FB496E5}" destId="{B49E8C68-6A09-4F5C-A8A2-96C568BF59EC}" srcOrd="0" destOrd="0" presId="urn:microsoft.com/office/officeart/2005/8/layout/hierarchy2"/>
    <dgm:cxn modelId="{26C0899B-A773-4349-B10F-2309AA1C3DAF}" type="presOf" srcId="{86A20EE0-8BA6-4F09-926C-4B572ED76CD6}" destId="{8714DCAF-6D04-46EE-B67E-056A56BDA2D2}" srcOrd="0" destOrd="0" presId="urn:microsoft.com/office/officeart/2005/8/layout/hierarchy2"/>
    <dgm:cxn modelId="{3E3923F0-2996-425F-9D37-DEC24201C2A1}" type="presOf" srcId="{7E2D6669-44E9-45A8-839E-020D30BF43E8}" destId="{17F3F558-D3A4-4C0C-B205-7943D9D5EF99}" srcOrd="1" destOrd="0" presId="urn:microsoft.com/office/officeart/2005/8/layout/hierarchy2"/>
    <dgm:cxn modelId="{5533EE02-76D5-494C-9837-50A4BE2E6486}" type="presOf" srcId="{1B3C64BE-F1FD-4F4E-9532-431FEF10361A}" destId="{9EBD7BD3-E4D6-4454-9569-84BB106B95F9}" srcOrd="0" destOrd="0" presId="urn:microsoft.com/office/officeart/2005/8/layout/hierarchy2"/>
    <dgm:cxn modelId="{4FFAAD21-B7D8-42CD-B7DC-417BF835FF41}" type="presOf" srcId="{00FB98F7-435E-4C9D-B66A-C5543C44A3D4}" destId="{1734A512-F174-4874-9D58-034C1E129876}" srcOrd="1" destOrd="0" presId="urn:microsoft.com/office/officeart/2005/8/layout/hierarchy2"/>
    <dgm:cxn modelId="{E41FFF8A-935F-47FE-8FE7-8F98F63DE663}" type="presOf" srcId="{7E2D6669-44E9-45A8-839E-020D30BF43E8}" destId="{2CBFF7DD-CB00-414B-8BB9-6BDFE3D941A0}" srcOrd="0" destOrd="0" presId="urn:microsoft.com/office/officeart/2005/8/layout/hierarchy2"/>
    <dgm:cxn modelId="{9B1B5502-AD80-4418-8FC9-56BCD7F59822}" type="presOf" srcId="{B67007B7-907E-4899-A6D6-0F15940B8CBC}" destId="{1015D4A8-FCC9-47FE-8266-0FED4E1A7174}" srcOrd="0" destOrd="0" presId="urn:microsoft.com/office/officeart/2005/8/layout/hierarchy2"/>
    <dgm:cxn modelId="{80210114-33A3-48B7-8162-EF5672E9FCBF}" type="presOf" srcId="{3BA1FBAC-A65C-447C-B931-68ADDC6DEB77}" destId="{F5D2035A-58A2-4D6F-9CE7-A82BA57F324F}" srcOrd="0" destOrd="0" presId="urn:microsoft.com/office/officeart/2005/8/layout/hierarchy2"/>
    <dgm:cxn modelId="{1D4E4D82-3026-4ABA-A903-3B39EF89B8E5}" type="presOf" srcId="{3C8A00C6-D147-41CA-A15B-31ACF62500B8}" destId="{327E37DC-423A-48FA-BCDE-D0D72EF6861C}" srcOrd="1" destOrd="0" presId="urn:microsoft.com/office/officeart/2005/8/layout/hierarchy2"/>
    <dgm:cxn modelId="{6351AECD-E35B-4F62-BF98-E35FBFA7B942}" srcId="{DA16B2A4-9810-4C0E-8396-2375C06780D9}" destId="{4B72EBF0-E6BA-4F93-8120-0C8D616FAF54}" srcOrd="1" destOrd="0" parTransId="{DD7F9BFD-9EF1-4AAF-B645-AC1C4B00CD4F}" sibTransId="{03E441B8-B1D9-4734-BFB5-90561EAB7CF2}"/>
    <dgm:cxn modelId="{CED85DE7-97BF-4063-86F9-EC22AC498C4E}" type="presOf" srcId="{3C8A00C6-D147-41CA-A15B-31ACF62500B8}" destId="{95DA9E5A-7B6E-42DC-8300-7F479F545838}" srcOrd="0" destOrd="0" presId="urn:microsoft.com/office/officeart/2005/8/layout/hierarchy2"/>
    <dgm:cxn modelId="{7DB99900-E729-4FD4-AFBE-A2464D32893F}" type="presOf" srcId="{5F5D1D12-65FE-46E6-A458-B8C6016D1D45}" destId="{A82FB542-11B2-4D44-BEE9-67A69AD7B109}" srcOrd="0" destOrd="0" presId="urn:microsoft.com/office/officeart/2005/8/layout/hierarchy2"/>
    <dgm:cxn modelId="{683B11F2-EC92-4E81-9204-4A78679D9031}" type="presOf" srcId="{B67007B7-907E-4899-A6D6-0F15940B8CBC}" destId="{713F74F5-38CF-4F7A-B189-2E2F62556A0F}" srcOrd="1" destOrd="0" presId="urn:microsoft.com/office/officeart/2005/8/layout/hierarchy2"/>
    <dgm:cxn modelId="{0336350A-6820-468A-ACF5-94F3EEA60F4D}" type="presOf" srcId="{86A20EE0-8BA6-4F09-926C-4B572ED76CD6}" destId="{F1B273AC-B940-4249-81C1-04FA1BF8854B}" srcOrd="1" destOrd="0" presId="urn:microsoft.com/office/officeart/2005/8/layout/hierarchy2"/>
    <dgm:cxn modelId="{23EF51DA-7C71-4E02-8EF3-685D4744C80A}" type="presOf" srcId="{DD7F9BFD-9EF1-4AAF-B645-AC1C4B00CD4F}" destId="{5AACB6E3-1710-4C04-905D-84D736797BD0}" srcOrd="1" destOrd="0" presId="urn:microsoft.com/office/officeart/2005/8/layout/hierarchy2"/>
    <dgm:cxn modelId="{FE43CDCC-75EB-4E82-8162-C548FCEE35F4}" type="presOf" srcId="{EA7D0D61-F183-4A85-9853-BFDE17A2E09F}" destId="{7A52BB38-9209-4D3C-B4A0-2A099FB612AC}" srcOrd="0" destOrd="0" presId="urn:microsoft.com/office/officeart/2005/8/layout/hierarchy2"/>
    <dgm:cxn modelId="{C46D19D8-CD7D-4258-B198-F5E00C2E9F4A}" srcId="{DF7D45F3-AD35-4FC1-AF7E-47600FB496E5}" destId="{5F5D1D12-65FE-46E6-A458-B8C6016D1D45}" srcOrd="0" destOrd="0" parTransId="{EA7D0D61-F183-4A85-9853-BFDE17A2E09F}" sibTransId="{BFCD6684-81F4-4185-B632-09DB29E5CFE5}"/>
    <dgm:cxn modelId="{ABA11542-AAA2-4623-8A5E-194801413ED2}" type="presOf" srcId="{DA16B2A4-9810-4C0E-8396-2375C06780D9}" destId="{22A4CE91-151E-4D57-943D-8022C22079EA}" srcOrd="0" destOrd="0" presId="urn:microsoft.com/office/officeart/2005/8/layout/hierarchy2"/>
    <dgm:cxn modelId="{7AB91DD5-DD2A-4F20-B5BB-A9FB17382697}" type="presOf" srcId="{4B72EBF0-E6BA-4F93-8120-0C8D616FAF54}" destId="{F314BE76-E768-4DA8-AD50-8F204362C726}" srcOrd="0" destOrd="0" presId="urn:microsoft.com/office/officeart/2005/8/layout/hierarchy2"/>
    <dgm:cxn modelId="{74D0C3E4-E3F5-4A86-808E-6E698AC8CAF6}" srcId="{3BA1FBAC-A65C-447C-B931-68ADDC6DEB77}" destId="{1B3C64BE-F1FD-4F4E-9532-431FEF10361A}" srcOrd="0" destOrd="0" parTransId="{B67007B7-907E-4899-A6D6-0F15940B8CBC}" sibTransId="{8B99D665-34C6-432A-95CB-1EEC371D1993}"/>
    <dgm:cxn modelId="{0B42D51C-74DE-4A4C-B01D-78ECBE448933}" type="presOf" srcId="{6EF4FC7E-0B34-407D-AE9C-27A2342FD9F6}" destId="{C586D049-84C1-44D2-9F68-6A42E3E8BCA7}" srcOrd="1" destOrd="0" presId="urn:microsoft.com/office/officeart/2005/8/layout/hierarchy2"/>
    <dgm:cxn modelId="{8B5DAA97-2E87-4295-A14D-DF5DFDF4959D}" type="presOf" srcId="{00FB98F7-435E-4C9D-B66A-C5543C44A3D4}" destId="{B8F3960F-B910-467F-96D1-BABB13304A7A}" srcOrd="0" destOrd="0" presId="urn:microsoft.com/office/officeart/2005/8/layout/hierarchy2"/>
    <dgm:cxn modelId="{9D9F0477-F271-499F-A199-CFCEEECABFBC}" type="presOf" srcId="{EA7D0D61-F183-4A85-9853-BFDE17A2E09F}" destId="{9A8A2BFB-29C6-4611-BC04-F271D3D09CAD}" srcOrd="1" destOrd="0" presId="urn:microsoft.com/office/officeart/2005/8/layout/hierarchy2"/>
    <dgm:cxn modelId="{D746B1AE-DDD5-49D6-A202-632182AB483B}" srcId="{4B72EBF0-E6BA-4F93-8120-0C8D616FAF54}" destId="{5A2E0643-E8F4-4673-9CEB-227C87A7C95B}" srcOrd="0" destOrd="0" parTransId="{6EF4FC7E-0B34-407D-AE9C-27A2342FD9F6}" sibTransId="{549980CB-6525-4381-8D0B-5CAA8CB751EC}"/>
    <dgm:cxn modelId="{A6433925-7CA0-4B29-91EF-EA30858D02FB}" type="presOf" srcId="{6EF4FC7E-0B34-407D-AE9C-27A2342FD9F6}" destId="{301B8DCD-99AB-43A3-A20F-713DDE247A8A}" srcOrd="0" destOrd="0" presId="urn:microsoft.com/office/officeart/2005/8/layout/hierarchy2"/>
    <dgm:cxn modelId="{2EB966C0-E4DF-48FF-94A6-D2F69BBD4101}" srcId="{3375FA6C-415B-4BAA-8641-399CA1B2340F}" destId="{DF7D45F3-AD35-4FC1-AF7E-47600FB496E5}" srcOrd="0" destOrd="0" parTransId="{3C8A00C6-D147-41CA-A15B-31ACF62500B8}" sibTransId="{E2BE09B8-7CF7-461B-A7C2-51F96BA70440}"/>
    <dgm:cxn modelId="{455664F0-7951-4D12-A13C-37DF92F495CA}" srcId="{5A2E0643-E8F4-4673-9CEB-227C87A7C95B}" destId="{3BA1FBAC-A65C-447C-B931-68ADDC6DEB77}" srcOrd="0" destOrd="0" parTransId="{86A20EE0-8BA6-4F09-926C-4B572ED76CD6}" sibTransId="{76C2E554-5377-4C48-99FE-E2A690D057FA}"/>
    <dgm:cxn modelId="{96FC3BFD-0430-47B0-B28D-E528DD9867C1}" type="presOf" srcId="{E5355062-52BD-4AF6-A69C-DD80761CB5B5}" destId="{0FB40B4D-C616-4B0A-B9D4-C5F1E2610F8E}" srcOrd="0" destOrd="0" presId="urn:microsoft.com/office/officeart/2005/8/layout/hierarchy2"/>
    <dgm:cxn modelId="{6205F9F1-891E-442D-ACD0-6B27498BA002}" srcId="{DA16B2A4-9810-4C0E-8396-2375C06780D9}" destId="{3375FA6C-415B-4BAA-8641-399CA1B2340F}" srcOrd="0" destOrd="0" parTransId="{00FB98F7-435E-4C9D-B66A-C5543C44A3D4}" sibTransId="{32F3234E-8FDB-453A-8AD4-64B7C5E79DBF}"/>
    <dgm:cxn modelId="{B16593E8-82B3-4E22-A408-2D07DCD7F789}" srcId="{5F5D1D12-65FE-46E6-A458-B8C6016D1D45}" destId="{D83ED541-5333-48B5-8106-85113C88D90A}" srcOrd="0" destOrd="0" parTransId="{7E2D6669-44E9-45A8-839E-020D30BF43E8}" sibTransId="{7158B72A-9939-4F27-AF05-3101F13E1D57}"/>
    <dgm:cxn modelId="{DD9C9E11-B6DA-4A8D-8248-6F14BB41F5AD}" type="presOf" srcId="{3375FA6C-415B-4BAA-8641-399CA1B2340F}" destId="{3A1BD132-F115-4C83-8EE8-D7AE8FC62458}" srcOrd="0" destOrd="0" presId="urn:microsoft.com/office/officeart/2005/8/layout/hierarchy2"/>
    <dgm:cxn modelId="{404B6DFF-3276-4D01-8B64-3EE5A8CAC274}" type="presOf" srcId="{DD7F9BFD-9EF1-4AAF-B645-AC1C4B00CD4F}" destId="{902A4D3E-6BE4-4123-BAE0-62A4C7474FE5}" srcOrd="0" destOrd="0" presId="urn:microsoft.com/office/officeart/2005/8/layout/hierarchy2"/>
    <dgm:cxn modelId="{9C504AC8-8E19-48F0-8527-CE8CEA051F11}" type="presOf" srcId="{5A2E0643-E8F4-4673-9CEB-227C87A7C95B}" destId="{C6AB4F0C-1F4E-4CA4-A5A4-6B7CB77136D6}" srcOrd="0" destOrd="0" presId="urn:microsoft.com/office/officeart/2005/8/layout/hierarchy2"/>
    <dgm:cxn modelId="{641AD4D6-1C50-4CC6-A0B7-FCF7388FF125}" srcId="{E5355062-52BD-4AF6-A69C-DD80761CB5B5}" destId="{DA16B2A4-9810-4C0E-8396-2375C06780D9}" srcOrd="0" destOrd="0" parTransId="{D1B5AC38-D039-4B99-B39C-B1717A2EC304}" sibTransId="{AC8968F9-714E-47B2-829D-21B118D6AC3F}"/>
    <dgm:cxn modelId="{71EFB288-EE37-40E1-BA8B-CDDB7A0391B1}" type="presParOf" srcId="{0FB40B4D-C616-4B0A-B9D4-C5F1E2610F8E}" destId="{2131140A-D23B-452A-A576-B7F68ACD2C8A}" srcOrd="0" destOrd="0" presId="urn:microsoft.com/office/officeart/2005/8/layout/hierarchy2"/>
    <dgm:cxn modelId="{6EF084E1-7E12-4C02-BEC2-3DBAC9F29015}" type="presParOf" srcId="{2131140A-D23B-452A-A576-B7F68ACD2C8A}" destId="{22A4CE91-151E-4D57-943D-8022C22079EA}" srcOrd="0" destOrd="0" presId="urn:microsoft.com/office/officeart/2005/8/layout/hierarchy2"/>
    <dgm:cxn modelId="{E4D843DE-D247-4E71-A050-C8D002415004}" type="presParOf" srcId="{2131140A-D23B-452A-A576-B7F68ACD2C8A}" destId="{451AF87D-F668-45FC-83FA-1F04D7EC59C7}" srcOrd="1" destOrd="0" presId="urn:microsoft.com/office/officeart/2005/8/layout/hierarchy2"/>
    <dgm:cxn modelId="{7450B5FF-62FC-4C9B-A86B-342CDC4C8C28}" type="presParOf" srcId="{451AF87D-F668-45FC-83FA-1F04D7EC59C7}" destId="{B8F3960F-B910-467F-96D1-BABB13304A7A}" srcOrd="0" destOrd="0" presId="urn:microsoft.com/office/officeart/2005/8/layout/hierarchy2"/>
    <dgm:cxn modelId="{E7271235-AF85-4BA5-95BE-F616AA41B9F5}" type="presParOf" srcId="{B8F3960F-B910-467F-96D1-BABB13304A7A}" destId="{1734A512-F174-4874-9D58-034C1E129876}" srcOrd="0" destOrd="0" presId="urn:microsoft.com/office/officeart/2005/8/layout/hierarchy2"/>
    <dgm:cxn modelId="{58FD5820-B710-4E20-B956-572959D268A2}" type="presParOf" srcId="{451AF87D-F668-45FC-83FA-1F04D7EC59C7}" destId="{00D937A5-306B-4F42-9657-06B0A4A89C97}" srcOrd="1" destOrd="0" presId="urn:microsoft.com/office/officeart/2005/8/layout/hierarchy2"/>
    <dgm:cxn modelId="{F7C44DE1-CA53-4A64-872B-B7AFA72A2F12}" type="presParOf" srcId="{00D937A5-306B-4F42-9657-06B0A4A89C97}" destId="{3A1BD132-F115-4C83-8EE8-D7AE8FC62458}" srcOrd="0" destOrd="0" presId="urn:microsoft.com/office/officeart/2005/8/layout/hierarchy2"/>
    <dgm:cxn modelId="{2A7D6C7B-FEE4-4AC5-8EAC-F882441D877B}" type="presParOf" srcId="{00D937A5-306B-4F42-9657-06B0A4A89C97}" destId="{C2468199-E080-4B2A-A60B-ADB72F5A700A}" srcOrd="1" destOrd="0" presId="urn:microsoft.com/office/officeart/2005/8/layout/hierarchy2"/>
    <dgm:cxn modelId="{A1BDD354-C02F-479B-9BC4-14FFF4F2E3B6}" type="presParOf" srcId="{C2468199-E080-4B2A-A60B-ADB72F5A700A}" destId="{95DA9E5A-7B6E-42DC-8300-7F479F545838}" srcOrd="0" destOrd="0" presId="urn:microsoft.com/office/officeart/2005/8/layout/hierarchy2"/>
    <dgm:cxn modelId="{537DC0D2-BA0A-440D-86A0-97F85A7472E9}" type="presParOf" srcId="{95DA9E5A-7B6E-42DC-8300-7F479F545838}" destId="{327E37DC-423A-48FA-BCDE-D0D72EF6861C}" srcOrd="0" destOrd="0" presId="urn:microsoft.com/office/officeart/2005/8/layout/hierarchy2"/>
    <dgm:cxn modelId="{2EC55FA7-D85B-4570-A35A-8EC3370FA116}" type="presParOf" srcId="{C2468199-E080-4B2A-A60B-ADB72F5A700A}" destId="{8C979296-3167-4ED6-9BE3-B8D1D5ECC8F0}" srcOrd="1" destOrd="0" presId="urn:microsoft.com/office/officeart/2005/8/layout/hierarchy2"/>
    <dgm:cxn modelId="{F5396DAF-4A3A-44CE-8748-32975173806E}" type="presParOf" srcId="{8C979296-3167-4ED6-9BE3-B8D1D5ECC8F0}" destId="{B49E8C68-6A09-4F5C-A8A2-96C568BF59EC}" srcOrd="0" destOrd="0" presId="urn:microsoft.com/office/officeart/2005/8/layout/hierarchy2"/>
    <dgm:cxn modelId="{6E84883D-B60B-4D31-9BC3-862D9C971DCE}" type="presParOf" srcId="{8C979296-3167-4ED6-9BE3-B8D1D5ECC8F0}" destId="{2324F71E-6CD9-4179-B750-DA622959CDD8}" srcOrd="1" destOrd="0" presId="urn:microsoft.com/office/officeart/2005/8/layout/hierarchy2"/>
    <dgm:cxn modelId="{C4B6FA43-1CA4-47FA-A80B-3208452719C4}" type="presParOf" srcId="{2324F71E-6CD9-4179-B750-DA622959CDD8}" destId="{7A52BB38-9209-4D3C-B4A0-2A099FB612AC}" srcOrd="0" destOrd="0" presId="urn:microsoft.com/office/officeart/2005/8/layout/hierarchy2"/>
    <dgm:cxn modelId="{5991AC42-8839-4B26-A469-A0895B5CF506}" type="presParOf" srcId="{7A52BB38-9209-4D3C-B4A0-2A099FB612AC}" destId="{9A8A2BFB-29C6-4611-BC04-F271D3D09CAD}" srcOrd="0" destOrd="0" presId="urn:microsoft.com/office/officeart/2005/8/layout/hierarchy2"/>
    <dgm:cxn modelId="{25363F4B-9B3A-48B0-967A-9D4C4F191043}" type="presParOf" srcId="{2324F71E-6CD9-4179-B750-DA622959CDD8}" destId="{53ACD23F-B062-4887-BC38-EB76CB51A665}" srcOrd="1" destOrd="0" presId="urn:microsoft.com/office/officeart/2005/8/layout/hierarchy2"/>
    <dgm:cxn modelId="{098CF183-527D-46D7-ABA6-9CCDD009EE46}" type="presParOf" srcId="{53ACD23F-B062-4887-BC38-EB76CB51A665}" destId="{A82FB542-11B2-4D44-BEE9-67A69AD7B109}" srcOrd="0" destOrd="0" presId="urn:microsoft.com/office/officeart/2005/8/layout/hierarchy2"/>
    <dgm:cxn modelId="{87945307-FFFE-4442-99B5-C0EF1B697D7F}" type="presParOf" srcId="{53ACD23F-B062-4887-BC38-EB76CB51A665}" destId="{5724954A-A185-4121-BC10-AFC4CFB525F5}" srcOrd="1" destOrd="0" presId="urn:microsoft.com/office/officeart/2005/8/layout/hierarchy2"/>
    <dgm:cxn modelId="{1A00022D-3DE9-4935-959B-0BB20A8B6F47}" type="presParOf" srcId="{5724954A-A185-4121-BC10-AFC4CFB525F5}" destId="{2CBFF7DD-CB00-414B-8BB9-6BDFE3D941A0}" srcOrd="0" destOrd="0" presId="urn:microsoft.com/office/officeart/2005/8/layout/hierarchy2"/>
    <dgm:cxn modelId="{540D65FD-B6B2-4A90-A08A-DA9188098C37}" type="presParOf" srcId="{2CBFF7DD-CB00-414B-8BB9-6BDFE3D941A0}" destId="{17F3F558-D3A4-4C0C-B205-7943D9D5EF99}" srcOrd="0" destOrd="0" presId="urn:microsoft.com/office/officeart/2005/8/layout/hierarchy2"/>
    <dgm:cxn modelId="{C211C441-3ED7-49FA-9BA4-DDD2D56B2510}" type="presParOf" srcId="{5724954A-A185-4121-BC10-AFC4CFB525F5}" destId="{53CC1803-F25B-4B70-ADBE-5D873DD270C7}" srcOrd="1" destOrd="0" presId="urn:microsoft.com/office/officeart/2005/8/layout/hierarchy2"/>
    <dgm:cxn modelId="{43281399-15B4-4C19-8372-E19876C4E1A0}" type="presParOf" srcId="{53CC1803-F25B-4B70-ADBE-5D873DD270C7}" destId="{3CE47341-5AA2-43B5-B9A0-51CDB339FA5A}" srcOrd="0" destOrd="0" presId="urn:microsoft.com/office/officeart/2005/8/layout/hierarchy2"/>
    <dgm:cxn modelId="{D8DEFCEC-930D-460B-A791-A8F2380C7189}" type="presParOf" srcId="{53CC1803-F25B-4B70-ADBE-5D873DD270C7}" destId="{4451CB25-BDFD-4E12-A968-3BCC4C0D9A27}" srcOrd="1" destOrd="0" presId="urn:microsoft.com/office/officeart/2005/8/layout/hierarchy2"/>
    <dgm:cxn modelId="{C165BD29-B93C-45C5-9FF1-C7D6F6FE3184}" type="presParOf" srcId="{451AF87D-F668-45FC-83FA-1F04D7EC59C7}" destId="{902A4D3E-6BE4-4123-BAE0-62A4C7474FE5}" srcOrd="2" destOrd="0" presId="urn:microsoft.com/office/officeart/2005/8/layout/hierarchy2"/>
    <dgm:cxn modelId="{50FE1789-313D-4916-B3F4-68412C6A317A}" type="presParOf" srcId="{902A4D3E-6BE4-4123-BAE0-62A4C7474FE5}" destId="{5AACB6E3-1710-4C04-905D-84D736797BD0}" srcOrd="0" destOrd="0" presId="urn:microsoft.com/office/officeart/2005/8/layout/hierarchy2"/>
    <dgm:cxn modelId="{68F28860-ED85-42FA-836B-787FC46820FB}" type="presParOf" srcId="{451AF87D-F668-45FC-83FA-1F04D7EC59C7}" destId="{9E12628F-292C-4E9D-A65B-09B1093E33FA}" srcOrd="3" destOrd="0" presId="urn:microsoft.com/office/officeart/2005/8/layout/hierarchy2"/>
    <dgm:cxn modelId="{B128DA9F-4EF2-4984-B5DD-0CE186D336DF}" type="presParOf" srcId="{9E12628F-292C-4E9D-A65B-09B1093E33FA}" destId="{F314BE76-E768-4DA8-AD50-8F204362C726}" srcOrd="0" destOrd="0" presId="urn:microsoft.com/office/officeart/2005/8/layout/hierarchy2"/>
    <dgm:cxn modelId="{1776C113-B9F6-4E2A-816B-0BB01F7CD15F}" type="presParOf" srcId="{9E12628F-292C-4E9D-A65B-09B1093E33FA}" destId="{D9397A83-F842-4473-A8B6-BE2B0BBD4C96}" srcOrd="1" destOrd="0" presId="urn:microsoft.com/office/officeart/2005/8/layout/hierarchy2"/>
    <dgm:cxn modelId="{87E370AF-F50C-45DB-87F1-27E52F155380}" type="presParOf" srcId="{D9397A83-F842-4473-A8B6-BE2B0BBD4C96}" destId="{301B8DCD-99AB-43A3-A20F-713DDE247A8A}" srcOrd="0" destOrd="0" presId="urn:microsoft.com/office/officeart/2005/8/layout/hierarchy2"/>
    <dgm:cxn modelId="{8E941DE8-AE16-4807-A668-5EEF84431E47}" type="presParOf" srcId="{301B8DCD-99AB-43A3-A20F-713DDE247A8A}" destId="{C586D049-84C1-44D2-9F68-6A42E3E8BCA7}" srcOrd="0" destOrd="0" presId="urn:microsoft.com/office/officeart/2005/8/layout/hierarchy2"/>
    <dgm:cxn modelId="{6C036386-2CDF-4604-895F-F14F7A90851D}" type="presParOf" srcId="{D9397A83-F842-4473-A8B6-BE2B0BBD4C96}" destId="{01BBDCC4-8FA6-48E1-8F39-3A67C10E324D}" srcOrd="1" destOrd="0" presId="urn:microsoft.com/office/officeart/2005/8/layout/hierarchy2"/>
    <dgm:cxn modelId="{4A431170-ED9B-4B8D-AD68-F40F8B27585C}" type="presParOf" srcId="{01BBDCC4-8FA6-48E1-8F39-3A67C10E324D}" destId="{C6AB4F0C-1F4E-4CA4-A5A4-6B7CB77136D6}" srcOrd="0" destOrd="0" presId="urn:microsoft.com/office/officeart/2005/8/layout/hierarchy2"/>
    <dgm:cxn modelId="{069E7642-1A1D-4FCE-A8DC-FE8E526FC6F4}" type="presParOf" srcId="{01BBDCC4-8FA6-48E1-8F39-3A67C10E324D}" destId="{1016E38D-508F-4B42-9095-24792D48C74A}" srcOrd="1" destOrd="0" presId="urn:microsoft.com/office/officeart/2005/8/layout/hierarchy2"/>
    <dgm:cxn modelId="{3007052C-34D0-4DE0-A4F0-B86F0D067F7C}" type="presParOf" srcId="{1016E38D-508F-4B42-9095-24792D48C74A}" destId="{8714DCAF-6D04-46EE-B67E-056A56BDA2D2}" srcOrd="0" destOrd="0" presId="urn:microsoft.com/office/officeart/2005/8/layout/hierarchy2"/>
    <dgm:cxn modelId="{E32AC600-E71A-498F-99B6-AA85C24B7E4D}" type="presParOf" srcId="{8714DCAF-6D04-46EE-B67E-056A56BDA2D2}" destId="{F1B273AC-B940-4249-81C1-04FA1BF8854B}" srcOrd="0" destOrd="0" presId="urn:microsoft.com/office/officeart/2005/8/layout/hierarchy2"/>
    <dgm:cxn modelId="{05FE2C60-C0F1-45FB-885F-51B8175D8A1F}" type="presParOf" srcId="{1016E38D-508F-4B42-9095-24792D48C74A}" destId="{16950DBC-8E44-4226-B2D6-E2938A46C368}" srcOrd="1" destOrd="0" presId="urn:microsoft.com/office/officeart/2005/8/layout/hierarchy2"/>
    <dgm:cxn modelId="{5BC726A6-48B6-4F5A-BBE9-77571FFF4AEB}" type="presParOf" srcId="{16950DBC-8E44-4226-B2D6-E2938A46C368}" destId="{F5D2035A-58A2-4D6F-9CE7-A82BA57F324F}" srcOrd="0" destOrd="0" presId="urn:microsoft.com/office/officeart/2005/8/layout/hierarchy2"/>
    <dgm:cxn modelId="{1136F161-BCC6-4FBC-9A2F-5C7A02ACB0A0}" type="presParOf" srcId="{16950DBC-8E44-4226-B2D6-E2938A46C368}" destId="{5F22C39D-8445-49F0-9D88-25E320EDF380}" srcOrd="1" destOrd="0" presId="urn:microsoft.com/office/officeart/2005/8/layout/hierarchy2"/>
    <dgm:cxn modelId="{3D0FEF5C-62AE-46A2-9DA9-3BF28AE30F58}" type="presParOf" srcId="{5F22C39D-8445-49F0-9D88-25E320EDF380}" destId="{1015D4A8-FCC9-47FE-8266-0FED4E1A7174}" srcOrd="0" destOrd="0" presId="urn:microsoft.com/office/officeart/2005/8/layout/hierarchy2"/>
    <dgm:cxn modelId="{7B8F8D46-D372-4D87-950B-29D0CB54A810}" type="presParOf" srcId="{1015D4A8-FCC9-47FE-8266-0FED4E1A7174}" destId="{713F74F5-38CF-4F7A-B189-2E2F62556A0F}" srcOrd="0" destOrd="0" presId="urn:microsoft.com/office/officeart/2005/8/layout/hierarchy2"/>
    <dgm:cxn modelId="{6DB7434D-DB68-4E4C-A308-BB06379C3A22}" type="presParOf" srcId="{5F22C39D-8445-49F0-9D88-25E320EDF380}" destId="{855F0C67-88B9-4B31-987C-056E5B059466}" srcOrd="1" destOrd="0" presId="urn:microsoft.com/office/officeart/2005/8/layout/hierarchy2"/>
    <dgm:cxn modelId="{88190ECA-B7BC-4979-8810-8E31C38835B5}" type="presParOf" srcId="{855F0C67-88B9-4B31-987C-056E5B059466}" destId="{9EBD7BD3-E4D6-4454-9569-84BB106B95F9}" srcOrd="0" destOrd="0" presId="urn:microsoft.com/office/officeart/2005/8/layout/hierarchy2"/>
    <dgm:cxn modelId="{91DB4CAA-CF52-416D-969E-294ED48C682D}" type="presParOf" srcId="{855F0C67-88B9-4B31-987C-056E5B059466}" destId="{07A91FAB-C488-4CD3-A64F-49F57A4D115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5355062-52BD-4AF6-A69C-DD80761CB5B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DA16B2A4-9810-4C0E-8396-2375C06780D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spcAft>
              <a:spcPts val="600"/>
            </a:spcAft>
          </a:pPr>
          <a:r>
            <a:rPr lang="en-US" b="1" dirty="0" smtClean="0"/>
            <a:t>Random</a:t>
          </a:r>
        </a:p>
        <a:p>
          <a:pPr>
            <a:spcAft>
              <a:spcPts val="600"/>
            </a:spcAft>
          </a:pPr>
          <a:r>
            <a:rPr lang="en-US" b="1" dirty="0" smtClean="0"/>
            <a:t>Assignment</a:t>
          </a:r>
        </a:p>
      </dgm:t>
    </dgm:pt>
    <dgm:pt modelId="{D1B5AC38-D039-4B99-B39C-B1717A2EC304}" type="parTrans" cxnId="{641AD4D6-1C50-4CC6-A0B7-FCF7388FF125}">
      <dgm:prSet/>
      <dgm:spPr/>
      <dgm:t>
        <a:bodyPr/>
        <a:lstStyle/>
        <a:p>
          <a:endParaRPr lang="en-US" b="1"/>
        </a:p>
      </dgm:t>
    </dgm:pt>
    <dgm:pt modelId="{AC8968F9-714E-47B2-829D-21B118D6AC3F}" type="sibTrans" cxnId="{641AD4D6-1C50-4CC6-A0B7-FCF7388FF125}">
      <dgm:prSet/>
      <dgm:spPr/>
      <dgm:t>
        <a:bodyPr/>
        <a:lstStyle/>
        <a:p>
          <a:endParaRPr lang="en-US" b="1"/>
        </a:p>
      </dgm:t>
    </dgm:pt>
    <dgm:pt modelId="{3375FA6C-415B-4BAA-8641-399CA1B2340F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Experimental Group 2</a:t>
          </a:r>
          <a:endParaRPr lang="en-US" b="1" dirty="0"/>
        </a:p>
      </dgm:t>
    </dgm:pt>
    <dgm:pt modelId="{00FB98F7-435E-4C9D-B66A-C5543C44A3D4}" type="parTrans" cxnId="{6205F9F1-891E-442D-ACD0-6B27498BA002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32F3234E-8FDB-453A-8AD4-64B7C5E79DBF}" type="sibTrans" cxnId="{6205F9F1-891E-442D-ACD0-6B27498BA002}">
      <dgm:prSet/>
      <dgm:spPr/>
      <dgm:t>
        <a:bodyPr/>
        <a:lstStyle/>
        <a:p>
          <a:endParaRPr lang="en-US" b="1"/>
        </a:p>
      </dgm:t>
    </dgm:pt>
    <dgm:pt modelId="{DF7D45F3-AD35-4FC1-AF7E-47600FB496E5}">
      <dgm:prSet phldrT="[Text]"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Pre-Test</a:t>
          </a:r>
          <a:endParaRPr lang="en-US" b="1" dirty="0"/>
        </a:p>
      </dgm:t>
    </dgm:pt>
    <dgm:pt modelId="{3C8A00C6-D147-41CA-A15B-31ACF62500B8}" type="parTrans" cxnId="{2EB966C0-E4DF-48FF-94A6-D2F69BBD4101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E2BE09B8-7CF7-461B-A7C2-51F96BA70440}" type="sibTrans" cxnId="{2EB966C0-E4DF-48FF-94A6-D2F69BBD4101}">
      <dgm:prSet/>
      <dgm:spPr/>
      <dgm:t>
        <a:bodyPr/>
        <a:lstStyle/>
        <a:p>
          <a:endParaRPr lang="en-US" b="1"/>
        </a:p>
      </dgm:t>
    </dgm:pt>
    <dgm:pt modelId="{5F5D1D12-65FE-46E6-A458-B8C6016D1D45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Treatment</a:t>
          </a:r>
          <a:endParaRPr lang="en-US" b="1" dirty="0"/>
        </a:p>
      </dgm:t>
    </dgm:pt>
    <dgm:pt modelId="{EA7D0D61-F183-4A85-9853-BFDE17A2E09F}" type="parTrans" cxnId="{C46D19D8-CD7D-4258-B198-F5E00C2E9F4A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BFCD6684-81F4-4185-B632-09DB29E5CFE5}" type="sibTrans" cxnId="{C46D19D8-CD7D-4258-B198-F5E00C2E9F4A}">
      <dgm:prSet/>
      <dgm:spPr/>
      <dgm:t>
        <a:bodyPr/>
        <a:lstStyle/>
        <a:p>
          <a:endParaRPr lang="en-US" b="1"/>
        </a:p>
      </dgm:t>
    </dgm:pt>
    <dgm:pt modelId="{5A2E0643-E8F4-4673-9CEB-227C87A7C95B}">
      <dgm:prSet phldrT="[Text]"/>
      <dgm:spPr>
        <a:solidFill>
          <a:srgbClr val="3E92C6"/>
        </a:solidFill>
      </dgm:spPr>
      <dgm:t>
        <a:bodyPr/>
        <a:lstStyle/>
        <a:p>
          <a:r>
            <a:rPr lang="en-US" b="1" smtClean="0"/>
            <a:t>Pre-Test</a:t>
          </a:r>
          <a:endParaRPr lang="en-US" b="1" dirty="0" smtClean="0"/>
        </a:p>
      </dgm:t>
    </dgm:pt>
    <dgm:pt modelId="{6EF4FC7E-0B34-407D-AE9C-27A2342FD9F6}" type="parTrans" cxnId="{D746B1AE-DDD5-49D6-A202-632182AB483B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549980CB-6525-4381-8D0B-5CAA8CB751EC}" type="sibTrans" cxnId="{D746B1AE-DDD5-49D6-A202-632182AB483B}">
      <dgm:prSet/>
      <dgm:spPr/>
      <dgm:t>
        <a:bodyPr/>
        <a:lstStyle/>
        <a:p>
          <a:endParaRPr lang="en-US" b="1"/>
        </a:p>
      </dgm:t>
    </dgm:pt>
    <dgm:pt modelId="{3BA1FBAC-A65C-447C-B931-68ADDC6DEB77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No </a:t>
          </a:r>
        </a:p>
        <a:p>
          <a:r>
            <a:rPr lang="en-US" b="1" dirty="0" smtClean="0"/>
            <a:t>Treatment</a:t>
          </a:r>
          <a:endParaRPr lang="en-US" b="1" dirty="0"/>
        </a:p>
      </dgm:t>
    </dgm:pt>
    <dgm:pt modelId="{86A20EE0-8BA6-4F09-926C-4B572ED76CD6}" type="parTrans" cxnId="{455664F0-7951-4D12-A13C-37DF92F495CA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76C2E554-5377-4C48-99FE-E2A690D057FA}" type="sibTrans" cxnId="{455664F0-7951-4D12-A13C-37DF92F495CA}">
      <dgm:prSet/>
      <dgm:spPr/>
      <dgm:t>
        <a:bodyPr/>
        <a:lstStyle/>
        <a:p>
          <a:endParaRPr lang="en-US" b="1"/>
        </a:p>
      </dgm:t>
    </dgm:pt>
    <dgm:pt modelId="{4B72EBF0-E6BA-4F93-8120-0C8D616FAF54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Control </a:t>
          </a:r>
        </a:p>
        <a:p>
          <a:r>
            <a:rPr lang="en-US" b="1" dirty="0" smtClean="0"/>
            <a:t>Group 2</a:t>
          </a:r>
          <a:endParaRPr lang="en-US" b="1" dirty="0"/>
        </a:p>
      </dgm:t>
    </dgm:pt>
    <dgm:pt modelId="{03E441B8-B1D9-4734-BFB5-90561EAB7CF2}" type="sibTrans" cxnId="{6351AECD-E35B-4F62-BF98-E35FBFA7B942}">
      <dgm:prSet/>
      <dgm:spPr/>
      <dgm:t>
        <a:bodyPr/>
        <a:lstStyle/>
        <a:p>
          <a:endParaRPr lang="en-US" b="1"/>
        </a:p>
      </dgm:t>
    </dgm:pt>
    <dgm:pt modelId="{DD7F9BFD-9EF1-4AAF-B645-AC1C4B00CD4F}" type="parTrans" cxnId="{6351AECD-E35B-4F62-BF98-E35FBFA7B942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D83ED541-5333-48B5-8106-85113C88D90A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7E2D6669-44E9-45A8-839E-020D30BF43E8}" type="parTrans" cxnId="{B16593E8-82B3-4E22-A408-2D07DCD7F789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7158B72A-9939-4F27-AF05-3101F13E1D57}" type="sibTrans" cxnId="{B16593E8-82B3-4E22-A408-2D07DCD7F789}">
      <dgm:prSet/>
      <dgm:spPr/>
      <dgm:t>
        <a:bodyPr/>
        <a:lstStyle/>
        <a:p>
          <a:endParaRPr lang="en-US" b="1"/>
        </a:p>
      </dgm:t>
    </dgm:pt>
    <dgm:pt modelId="{1B3C64BE-F1FD-4F4E-9532-431FEF10361A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B67007B7-907E-4899-A6D6-0F15940B8CBC}" type="parTrans" cxnId="{74D0C3E4-E3F5-4A86-808E-6E698AC8CAF6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8B99D665-34C6-432A-95CB-1EEC371D1993}" type="sibTrans" cxnId="{74D0C3E4-E3F5-4A86-808E-6E698AC8CAF6}">
      <dgm:prSet/>
      <dgm:spPr/>
      <dgm:t>
        <a:bodyPr/>
        <a:lstStyle/>
        <a:p>
          <a:endParaRPr lang="en-US" b="1"/>
        </a:p>
      </dgm:t>
    </dgm:pt>
    <dgm:pt modelId="{50835120-C507-43E6-B138-A875C0FBB3B4}">
      <dgm:prSet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Experimental Group 1</a:t>
          </a:r>
          <a:endParaRPr lang="en-US" b="1" dirty="0"/>
        </a:p>
      </dgm:t>
    </dgm:pt>
    <dgm:pt modelId="{389E4B0E-0286-4F62-B949-C4F17304A2B5}" type="parTrans" cxnId="{C3EADC88-0E63-4D63-BE32-AEBD4181FC58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96003D9C-B87A-448C-A99D-DD56D763A830}" type="sibTrans" cxnId="{C3EADC88-0E63-4D63-BE32-AEBD4181FC58}">
      <dgm:prSet/>
      <dgm:spPr/>
      <dgm:t>
        <a:bodyPr/>
        <a:lstStyle/>
        <a:p>
          <a:endParaRPr lang="en-US" b="1"/>
        </a:p>
      </dgm:t>
    </dgm:pt>
    <dgm:pt modelId="{F34EA511-DEDC-41C5-8F8F-CFBBCEF5A77A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Treatment</a:t>
          </a:r>
          <a:endParaRPr lang="en-US" b="1" dirty="0"/>
        </a:p>
      </dgm:t>
    </dgm:pt>
    <dgm:pt modelId="{0E57373C-DAB0-49CD-A53E-172628872EB4}" type="parTrans" cxnId="{B7B1BCFA-0672-4FFB-8060-14A2FE348DFB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9A02F31D-75C8-4CFC-AB9E-3BA008FF8F13}" type="sibTrans" cxnId="{B7B1BCFA-0672-4FFB-8060-14A2FE348DFB}">
      <dgm:prSet/>
      <dgm:spPr/>
      <dgm:t>
        <a:bodyPr/>
        <a:lstStyle/>
        <a:p>
          <a:endParaRPr lang="en-US" b="1"/>
        </a:p>
      </dgm:t>
    </dgm:pt>
    <dgm:pt modelId="{DA5E30D2-7B20-409A-AFAC-861642925B5C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3FFD4F65-1E55-43CC-AC09-DF7D6776A3D1}" type="parTrans" cxnId="{7C37BFD1-40C6-4213-858C-668E68944D79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6DB8B4EE-F0B5-48BB-A3B0-BF8A25CD4508}" type="sibTrans" cxnId="{7C37BFD1-40C6-4213-858C-668E68944D79}">
      <dgm:prSet/>
      <dgm:spPr/>
      <dgm:t>
        <a:bodyPr/>
        <a:lstStyle/>
        <a:p>
          <a:endParaRPr lang="en-US" b="1"/>
        </a:p>
      </dgm:t>
    </dgm:pt>
    <dgm:pt modelId="{AED34D3E-077D-464C-9F51-E2EB18F7947C}">
      <dgm:prSet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Control </a:t>
          </a:r>
        </a:p>
        <a:p>
          <a:r>
            <a:rPr lang="en-US" b="1" dirty="0" smtClean="0"/>
            <a:t>Group 1</a:t>
          </a:r>
          <a:endParaRPr lang="en-US" b="1" dirty="0"/>
        </a:p>
      </dgm:t>
    </dgm:pt>
    <dgm:pt modelId="{EBF46F2E-655A-4ED7-BB3A-0D32F5AAA17D}" type="parTrans" cxnId="{2156E6AF-46BE-4E77-AC7B-6DCCA2A2687D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3CE9E9B4-9251-420C-AAA9-422B9B27DDFB}" type="sibTrans" cxnId="{2156E6AF-46BE-4E77-AC7B-6DCCA2A2687D}">
      <dgm:prSet/>
      <dgm:spPr/>
      <dgm:t>
        <a:bodyPr/>
        <a:lstStyle/>
        <a:p>
          <a:endParaRPr lang="en-US" b="1"/>
        </a:p>
      </dgm:t>
    </dgm:pt>
    <dgm:pt modelId="{0DE78C44-4EE9-42C3-922A-AEB88A67144D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No</a:t>
          </a:r>
        </a:p>
        <a:p>
          <a:r>
            <a:rPr lang="en-US" b="1" dirty="0" smtClean="0"/>
            <a:t>Treatment</a:t>
          </a:r>
          <a:endParaRPr lang="en-US" b="1" dirty="0"/>
        </a:p>
      </dgm:t>
    </dgm:pt>
    <dgm:pt modelId="{8B0E3F23-D737-404E-8971-593F738E775E}" type="parTrans" cxnId="{9FC62545-AAAA-481F-BCB2-3FAE013F5479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898F8CDE-8B5A-40B5-BBA6-7F86B34B0229}" type="sibTrans" cxnId="{9FC62545-AAAA-481F-BCB2-3FAE013F5479}">
      <dgm:prSet/>
      <dgm:spPr/>
      <dgm:t>
        <a:bodyPr/>
        <a:lstStyle/>
        <a:p>
          <a:endParaRPr lang="en-US" b="1"/>
        </a:p>
      </dgm:t>
    </dgm:pt>
    <dgm:pt modelId="{E45E1525-2FED-4700-83D1-CF7BF228D370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8C78D44C-339A-450B-ABB1-D9EA8D28E949}" type="parTrans" cxnId="{0F60CAB3-14A2-4635-9DA1-02BBB781981B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306738FE-3937-48CE-9A2D-803F090042D2}" type="sibTrans" cxnId="{0F60CAB3-14A2-4635-9DA1-02BBB781981B}">
      <dgm:prSet/>
      <dgm:spPr/>
      <dgm:t>
        <a:bodyPr/>
        <a:lstStyle/>
        <a:p>
          <a:endParaRPr lang="en-US" b="1"/>
        </a:p>
      </dgm:t>
    </dgm:pt>
    <dgm:pt modelId="{0FB40B4D-C616-4B0A-B9D4-C5F1E2610F8E}" type="pres">
      <dgm:prSet presAssocID="{E5355062-52BD-4AF6-A69C-DD80761CB5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1140A-D23B-452A-A576-B7F68ACD2C8A}" type="pres">
      <dgm:prSet presAssocID="{DA16B2A4-9810-4C0E-8396-2375C06780D9}" presName="root1" presStyleCnt="0"/>
      <dgm:spPr/>
    </dgm:pt>
    <dgm:pt modelId="{22A4CE91-151E-4D57-943D-8022C22079EA}" type="pres">
      <dgm:prSet presAssocID="{DA16B2A4-9810-4C0E-8396-2375C06780D9}" presName="LevelOneTextNode" presStyleLbl="node0" presStyleIdx="0" presStyleCnt="1" custScaleY="130764" custLinFactNeighborX="-31912" custLinFactNeighborY="-15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1AF87D-F668-45FC-83FA-1F04D7EC59C7}" type="pres">
      <dgm:prSet presAssocID="{DA16B2A4-9810-4C0E-8396-2375C06780D9}" presName="level2hierChild" presStyleCnt="0"/>
      <dgm:spPr/>
    </dgm:pt>
    <dgm:pt modelId="{B446D52E-79CB-40B6-93AB-508835ED359A}" type="pres">
      <dgm:prSet presAssocID="{389E4B0E-0286-4F62-B949-C4F17304A2B5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CFF8BA99-16BC-44B3-8F57-3EC3FE3984E7}" type="pres">
      <dgm:prSet presAssocID="{389E4B0E-0286-4F62-B949-C4F17304A2B5}" presName="connTx" presStyleLbl="parChTrans1D2" presStyleIdx="0" presStyleCnt="4"/>
      <dgm:spPr/>
      <dgm:t>
        <a:bodyPr/>
        <a:lstStyle/>
        <a:p>
          <a:endParaRPr lang="en-US"/>
        </a:p>
      </dgm:t>
    </dgm:pt>
    <dgm:pt modelId="{29551219-393F-4C08-8771-A5A27E62EC36}" type="pres">
      <dgm:prSet presAssocID="{50835120-C507-43E6-B138-A875C0FBB3B4}" presName="root2" presStyleCnt="0"/>
      <dgm:spPr/>
    </dgm:pt>
    <dgm:pt modelId="{2B2A885E-462A-4B6E-8916-37C5F752FF55}" type="pres">
      <dgm:prSet presAssocID="{50835120-C507-43E6-B138-A875C0FBB3B4}" presName="LevelTwoTextNode" presStyleLbl="node2" presStyleIdx="0" presStyleCnt="4" custScaleX="113246" custLinFactNeighborX="2782" custLinFactNeighborY="14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F8805B-031D-4E3F-AC74-72F435C568E9}" type="pres">
      <dgm:prSet presAssocID="{50835120-C507-43E6-B138-A875C0FBB3B4}" presName="level3hierChild" presStyleCnt="0"/>
      <dgm:spPr/>
    </dgm:pt>
    <dgm:pt modelId="{A7E3D585-B35F-4741-895E-30F947FE96EF}" type="pres">
      <dgm:prSet presAssocID="{0E57373C-DAB0-49CD-A53E-172628872EB4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A9877C4C-D28A-48FB-9DF8-DA7D4D13FC4B}" type="pres">
      <dgm:prSet presAssocID="{0E57373C-DAB0-49CD-A53E-172628872EB4}" presName="connTx" presStyleLbl="parChTrans1D3" presStyleIdx="0" presStyleCnt="4"/>
      <dgm:spPr/>
      <dgm:t>
        <a:bodyPr/>
        <a:lstStyle/>
        <a:p>
          <a:endParaRPr lang="en-US"/>
        </a:p>
      </dgm:t>
    </dgm:pt>
    <dgm:pt modelId="{3CC1F32B-DA08-4017-BFD5-6A59DBD34E6F}" type="pres">
      <dgm:prSet presAssocID="{F34EA511-DEDC-41C5-8F8F-CFBBCEF5A77A}" presName="root2" presStyleCnt="0"/>
      <dgm:spPr/>
    </dgm:pt>
    <dgm:pt modelId="{30231262-67C0-4871-A8CE-8252B94578D9}" type="pres">
      <dgm:prSet presAssocID="{F34EA511-DEDC-41C5-8F8F-CFBBCEF5A77A}" presName="LevelTwoTextNode" presStyleLbl="node3" presStyleIdx="0" presStyleCnt="4" custLinFactX="40949" custLinFactNeighborX="100000" custLinFactNeighborY="-3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223FBF-69C3-4E0C-B341-B462A26DEEEA}" type="pres">
      <dgm:prSet presAssocID="{F34EA511-DEDC-41C5-8F8F-CFBBCEF5A77A}" presName="level3hierChild" presStyleCnt="0"/>
      <dgm:spPr/>
    </dgm:pt>
    <dgm:pt modelId="{9C7E5F9D-1BAA-44CA-90A4-8CDA314C5817}" type="pres">
      <dgm:prSet presAssocID="{3FFD4F65-1E55-43CC-AC09-DF7D6776A3D1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CDCBF2FC-DE22-429B-BF5C-6F46CDA86F4E}" type="pres">
      <dgm:prSet presAssocID="{3FFD4F65-1E55-43CC-AC09-DF7D6776A3D1}" presName="connTx" presStyleLbl="parChTrans1D4" presStyleIdx="0" presStyleCnt="6"/>
      <dgm:spPr/>
      <dgm:t>
        <a:bodyPr/>
        <a:lstStyle/>
        <a:p>
          <a:endParaRPr lang="en-US"/>
        </a:p>
      </dgm:t>
    </dgm:pt>
    <dgm:pt modelId="{56732D33-4AA5-417D-81BA-05F54D19B756}" type="pres">
      <dgm:prSet presAssocID="{DA5E30D2-7B20-409A-AFAC-861642925B5C}" presName="root2" presStyleCnt="0"/>
      <dgm:spPr/>
    </dgm:pt>
    <dgm:pt modelId="{C88E2117-1E90-4D91-949E-5FBF518853A8}" type="pres">
      <dgm:prSet presAssocID="{DA5E30D2-7B20-409A-AFAC-861642925B5C}" presName="LevelTwoTextNode" presStyleLbl="node4" presStyleIdx="0" presStyleCnt="6" custLinFactX="39878" custLinFactNeighborX="100000" custLinFactNeighborY="-20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01ED8E-FF01-49B3-95D1-710AE386FF5A}" type="pres">
      <dgm:prSet presAssocID="{DA5E30D2-7B20-409A-AFAC-861642925B5C}" presName="level3hierChild" presStyleCnt="0"/>
      <dgm:spPr/>
    </dgm:pt>
    <dgm:pt modelId="{17954A83-1D7E-4303-9FF4-C2D92C6CEC3C}" type="pres">
      <dgm:prSet presAssocID="{EBF46F2E-655A-4ED7-BB3A-0D32F5AAA17D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EB60515A-60C0-4221-B5F5-E3108A8362EF}" type="pres">
      <dgm:prSet presAssocID="{EBF46F2E-655A-4ED7-BB3A-0D32F5AAA17D}" presName="connTx" presStyleLbl="parChTrans1D2" presStyleIdx="1" presStyleCnt="4"/>
      <dgm:spPr/>
      <dgm:t>
        <a:bodyPr/>
        <a:lstStyle/>
        <a:p>
          <a:endParaRPr lang="en-US"/>
        </a:p>
      </dgm:t>
    </dgm:pt>
    <dgm:pt modelId="{0D70CBFD-AB28-40E7-AD0B-EFD74B992C94}" type="pres">
      <dgm:prSet presAssocID="{AED34D3E-077D-464C-9F51-E2EB18F7947C}" presName="root2" presStyleCnt="0"/>
      <dgm:spPr/>
    </dgm:pt>
    <dgm:pt modelId="{B865EB5E-BB2C-4F0A-90D4-3575027525C4}" type="pres">
      <dgm:prSet presAssocID="{AED34D3E-077D-464C-9F51-E2EB18F7947C}" presName="LevelTwoTextNode" presStyleLbl="node2" presStyleIdx="1" presStyleCnt="4" custScaleX="113246" custLinFactNeighborX="2782" custLinFactNeighborY="14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C43FBF-948F-407A-BE8B-C6151286AAA8}" type="pres">
      <dgm:prSet presAssocID="{AED34D3E-077D-464C-9F51-E2EB18F7947C}" presName="level3hierChild" presStyleCnt="0"/>
      <dgm:spPr/>
    </dgm:pt>
    <dgm:pt modelId="{0996E11C-47BF-4FF2-A23D-DAF90B54BBD8}" type="pres">
      <dgm:prSet presAssocID="{8B0E3F23-D737-404E-8971-593F738E775E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A217F992-61AF-4E9E-A1DB-5A4815B33343}" type="pres">
      <dgm:prSet presAssocID="{8B0E3F23-D737-404E-8971-593F738E775E}" presName="connTx" presStyleLbl="parChTrans1D3" presStyleIdx="1" presStyleCnt="4"/>
      <dgm:spPr/>
      <dgm:t>
        <a:bodyPr/>
        <a:lstStyle/>
        <a:p>
          <a:endParaRPr lang="en-US"/>
        </a:p>
      </dgm:t>
    </dgm:pt>
    <dgm:pt modelId="{CC976276-539E-4406-94E9-9798CB8D2424}" type="pres">
      <dgm:prSet presAssocID="{0DE78C44-4EE9-42C3-922A-AEB88A67144D}" presName="root2" presStyleCnt="0"/>
      <dgm:spPr/>
    </dgm:pt>
    <dgm:pt modelId="{112C80B8-6434-447D-8AE9-4A9E31D52950}" type="pres">
      <dgm:prSet presAssocID="{0DE78C44-4EE9-42C3-922A-AEB88A67144D}" presName="LevelTwoTextNode" presStyleLbl="node3" presStyleIdx="1" presStyleCnt="4" custLinFactX="40949" custLinFactNeighborX="100000" custLinFactNeighborY="-3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737EB-8959-4DFB-B34D-5FD3F0D74F67}" type="pres">
      <dgm:prSet presAssocID="{0DE78C44-4EE9-42C3-922A-AEB88A67144D}" presName="level3hierChild" presStyleCnt="0"/>
      <dgm:spPr/>
    </dgm:pt>
    <dgm:pt modelId="{E666E4B7-5DC0-4ADD-B946-14062FC8FB97}" type="pres">
      <dgm:prSet presAssocID="{8C78D44C-339A-450B-ABB1-D9EA8D28E949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96503000-A5C5-48FD-9266-A7A856FD9559}" type="pres">
      <dgm:prSet presAssocID="{8C78D44C-339A-450B-ABB1-D9EA8D28E949}" presName="connTx" presStyleLbl="parChTrans1D4" presStyleIdx="1" presStyleCnt="6"/>
      <dgm:spPr/>
      <dgm:t>
        <a:bodyPr/>
        <a:lstStyle/>
        <a:p>
          <a:endParaRPr lang="en-US"/>
        </a:p>
      </dgm:t>
    </dgm:pt>
    <dgm:pt modelId="{C2764A8B-ACCC-47C7-9E40-94019B736445}" type="pres">
      <dgm:prSet presAssocID="{E45E1525-2FED-4700-83D1-CF7BF228D370}" presName="root2" presStyleCnt="0"/>
      <dgm:spPr/>
    </dgm:pt>
    <dgm:pt modelId="{9F2BBA49-B3FB-4606-9BDF-5A0F9C9FE851}" type="pres">
      <dgm:prSet presAssocID="{E45E1525-2FED-4700-83D1-CF7BF228D370}" presName="LevelTwoTextNode" presStyleLbl="node4" presStyleIdx="1" presStyleCnt="6" custLinFactX="39878" custLinFactNeighborX="100000" custLinFactNeighborY="14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052214-BBDC-4939-9214-132A8E1E43F0}" type="pres">
      <dgm:prSet presAssocID="{E45E1525-2FED-4700-83D1-CF7BF228D370}" presName="level3hierChild" presStyleCnt="0"/>
      <dgm:spPr/>
    </dgm:pt>
    <dgm:pt modelId="{B8F3960F-B910-467F-96D1-BABB13304A7A}" type="pres">
      <dgm:prSet presAssocID="{00FB98F7-435E-4C9D-B66A-C5543C44A3D4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1734A512-F174-4874-9D58-034C1E129876}" type="pres">
      <dgm:prSet presAssocID="{00FB98F7-435E-4C9D-B66A-C5543C44A3D4}" presName="connTx" presStyleLbl="parChTrans1D2" presStyleIdx="2" presStyleCnt="4"/>
      <dgm:spPr/>
      <dgm:t>
        <a:bodyPr/>
        <a:lstStyle/>
        <a:p>
          <a:endParaRPr lang="en-US"/>
        </a:p>
      </dgm:t>
    </dgm:pt>
    <dgm:pt modelId="{00D937A5-306B-4F42-9657-06B0A4A89C97}" type="pres">
      <dgm:prSet presAssocID="{3375FA6C-415B-4BAA-8641-399CA1B2340F}" presName="root2" presStyleCnt="0"/>
      <dgm:spPr/>
    </dgm:pt>
    <dgm:pt modelId="{3A1BD132-F115-4C83-8EE8-D7AE8FC62458}" type="pres">
      <dgm:prSet presAssocID="{3375FA6C-415B-4BAA-8641-399CA1B2340F}" presName="LevelTwoTextNode" presStyleLbl="node2" presStyleIdx="2" presStyleCnt="4" custScaleX="1129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468199-E080-4B2A-A60B-ADB72F5A700A}" type="pres">
      <dgm:prSet presAssocID="{3375FA6C-415B-4BAA-8641-399CA1B2340F}" presName="level3hierChild" presStyleCnt="0"/>
      <dgm:spPr/>
    </dgm:pt>
    <dgm:pt modelId="{95DA9E5A-7B6E-42DC-8300-7F479F545838}" type="pres">
      <dgm:prSet presAssocID="{3C8A00C6-D147-41CA-A15B-31ACF62500B8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327E37DC-423A-48FA-BCDE-D0D72EF6861C}" type="pres">
      <dgm:prSet presAssocID="{3C8A00C6-D147-41CA-A15B-31ACF62500B8}" presName="connTx" presStyleLbl="parChTrans1D3" presStyleIdx="2" presStyleCnt="4"/>
      <dgm:spPr/>
      <dgm:t>
        <a:bodyPr/>
        <a:lstStyle/>
        <a:p>
          <a:endParaRPr lang="en-US"/>
        </a:p>
      </dgm:t>
    </dgm:pt>
    <dgm:pt modelId="{8C979296-3167-4ED6-9BE3-B8D1D5ECC8F0}" type="pres">
      <dgm:prSet presAssocID="{DF7D45F3-AD35-4FC1-AF7E-47600FB496E5}" presName="root2" presStyleCnt="0"/>
      <dgm:spPr/>
    </dgm:pt>
    <dgm:pt modelId="{B49E8C68-6A09-4F5C-A8A2-96C568BF59EC}" type="pres">
      <dgm:prSet presAssocID="{DF7D45F3-AD35-4FC1-AF7E-47600FB496E5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4F71E-6CD9-4179-B750-DA622959CDD8}" type="pres">
      <dgm:prSet presAssocID="{DF7D45F3-AD35-4FC1-AF7E-47600FB496E5}" presName="level3hierChild" presStyleCnt="0"/>
      <dgm:spPr/>
    </dgm:pt>
    <dgm:pt modelId="{7A52BB38-9209-4D3C-B4A0-2A099FB612AC}" type="pres">
      <dgm:prSet presAssocID="{EA7D0D61-F183-4A85-9853-BFDE17A2E09F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9A8A2BFB-29C6-4611-BC04-F271D3D09CAD}" type="pres">
      <dgm:prSet presAssocID="{EA7D0D61-F183-4A85-9853-BFDE17A2E09F}" presName="connTx" presStyleLbl="parChTrans1D4" presStyleIdx="2" presStyleCnt="6"/>
      <dgm:spPr/>
      <dgm:t>
        <a:bodyPr/>
        <a:lstStyle/>
        <a:p>
          <a:endParaRPr lang="en-US"/>
        </a:p>
      </dgm:t>
    </dgm:pt>
    <dgm:pt modelId="{53ACD23F-B062-4887-BC38-EB76CB51A665}" type="pres">
      <dgm:prSet presAssocID="{5F5D1D12-65FE-46E6-A458-B8C6016D1D45}" presName="root2" presStyleCnt="0"/>
      <dgm:spPr/>
    </dgm:pt>
    <dgm:pt modelId="{A82FB542-11B2-4D44-BEE9-67A69AD7B109}" type="pres">
      <dgm:prSet presAssocID="{5F5D1D12-65FE-46E6-A458-B8C6016D1D45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24954A-A185-4121-BC10-AFC4CFB525F5}" type="pres">
      <dgm:prSet presAssocID="{5F5D1D12-65FE-46E6-A458-B8C6016D1D45}" presName="level3hierChild" presStyleCnt="0"/>
      <dgm:spPr/>
    </dgm:pt>
    <dgm:pt modelId="{2CBFF7DD-CB00-414B-8BB9-6BDFE3D941A0}" type="pres">
      <dgm:prSet presAssocID="{7E2D6669-44E9-45A8-839E-020D30BF43E8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17F3F558-D3A4-4C0C-B205-7943D9D5EF99}" type="pres">
      <dgm:prSet presAssocID="{7E2D6669-44E9-45A8-839E-020D30BF43E8}" presName="connTx" presStyleLbl="parChTrans1D4" presStyleIdx="3" presStyleCnt="6"/>
      <dgm:spPr/>
      <dgm:t>
        <a:bodyPr/>
        <a:lstStyle/>
        <a:p>
          <a:endParaRPr lang="en-US"/>
        </a:p>
      </dgm:t>
    </dgm:pt>
    <dgm:pt modelId="{53CC1803-F25B-4B70-ADBE-5D873DD270C7}" type="pres">
      <dgm:prSet presAssocID="{D83ED541-5333-48B5-8106-85113C88D90A}" presName="root2" presStyleCnt="0"/>
      <dgm:spPr/>
    </dgm:pt>
    <dgm:pt modelId="{3CE47341-5AA2-43B5-B9A0-51CDB339FA5A}" type="pres">
      <dgm:prSet presAssocID="{D83ED541-5333-48B5-8106-85113C88D90A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51CB25-BDFD-4E12-A968-3BCC4C0D9A27}" type="pres">
      <dgm:prSet presAssocID="{D83ED541-5333-48B5-8106-85113C88D90A}" presName="level3hierChild" presStyleCnt="0"/>
      <dgm:spPr/>
    </dgm:pt>
    <dgm:pt modelId="{902A4D3E-6BE4-4123-BAE0-62A4C7474FE5}" type="pres">
      <dgm:prSet presAssocID="{DD7F9BFD-9EF1-4AAF-B645-AC1C4B00CD4F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5AACB6E3-1710-4C04-905D-84D736797BD0}" type="pres">
      <dgm:prSet presAssocID="{DD7F9BFD-9EF1-4AAF-B645-AC1C4B00CD4F}" presName="connTx" presStyleLbl="parChTrans1D2" presStyleIdx="3" presStyleCnt="4"/>
      <dgm:spPr/>
      <dgm:t>
        <a:bodyPr/>
        <a:lstStyle/>
        <a:p>
          <a:endParaRPr lang="en-US"/>
        </a:p>
      </dgm:t>
    </dgm:pt>
    <dgm:pt modelId="{9E12628F-292C-4E9D-A65B-09B1093E33FA}" type="pres">
      <dgm:prSet presAssocID="{4B72EBF0-E6BA-4F93-8120-0C8D616FAF54}" presName="root2" presStyleCnt="0"/>
      <dgm:spPr/>
    </dgm:pt>
    <dgm:pt modelId="{F314BE76-E768-4DA8-AD50-8F204362C726}" type="pres">
      <dgm:prSet presAssocID="{4B72EBF0-E6BA-4F93-8120-0C8D616FAF54}" presName="LevelTwoTextNode" presStyleLbl="node2" presStyleIdx="3" presStyleCnt="4" custScaleX="112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397A83-F842-4473-A8B6-BE2B0BBD4C96}" type="pres">
      <dgm:prSet presAssocID="{4B72EBF0-E6BA-4F93-8120-0C8D616FAF54}" presName="level3hierChild" presStyleCnt="0"/>
      <dgm:spPr/>
    </dgm:pt>
    <dgm:pt modelId="{301B8DCD-99AB-43A3-A20F-713DDE247A8A}" type="pres">
      <dgm:prSet presAssocID="{6EF4FC7E-0B34-407D-AE9C-27A2342FD9F6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C586D049-84C1-44D2-9F68-6A42E3E8BCA7}" type="pres">
      <dgm:prSet presAssocID="{6EF4FC7E-0B34-407D-AE9C-27A2342FD9F6}" presName="connTx" presStyleLbl="parChTrans1D3" presStyleIdx="3" presStyleCnt="4"/>
      <dgm:spPr/>
      <dgm:t>
        <a:bodyPr/>
        <a:lstStyle/>
        <a:p>
          <a:endParaRPr lang="en-US"/>
        </a:p>
      </dgm:t>
    </dgm:pt>
    <dgm:pt modelId="{01BBDCC4-8FA6-48E1-8F39-3A67C10E324D}" type="pres">
      <dgm:prSet presAssocID="{5A2E0643-E8F4-4673-9CEB-227C87A7C95B}" presName="root2" presStyleCnt="0"/>
      <dgm:spPr/>
    </dgm:pt>
    <dgm:pt modelId="{C6AB4F0C-1F4E-4CA4-A5A4-6B7CB77136D6}" type="pres">
      <dgm:prSet presAssocID="{5A2E0643-E8F4-4673-9CEB-227C87A7C95B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16E38D-508F-4B42-9095-24792D48C74A}" type="pres">
      <dgm:prSet presAssocID="{5A2E0643-E8F4-4673-9CEB-227C87A7C95B}" presName="level3hierChild" presStyleCnt="0"/>
      <dgm:spPr/>
    </dgm:pt>
    <dgm:pt modelId="{8714DCAF-6D04-46EE-B67E-056A56BDA2D2}" type="pres">
      <dgm:prSet presAssocID="{86A20EE0-8BA6-4F09-926C-4B572ED76CD6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F1B273AC-B940-4249-81C1-04FA1BF8854B}" type="pres">
      <dgm:prSet presAssocID="{86A20EE0-8BA6-4F09-926C-4B572ED76CD6}" presName="connTx" presStyleLbl="parChTrans1D4" presStyleIdx="4" presStyleCnt="6"/>
      <dgm:spPr/>
      <dgm:t>
        <a:bodyPr/>
        <a:lstStyle/>
        <a:p>
          <a:endParaRPr lang="en-US"/>
        </a:p>
      </dgm:t>
    </dgm:pt>
    <dgm:pt modelId="{16950DBC-8E44-4226-B2D6-E2938A46C368}" type="pres">
      <dgm:prSet presAssocID="{3BA1FBAC-A65C-447C-B931-68ADDC6DEB77}" presName="root2" presStyleCnt="0"/>
      <dgm:spPr/>
    </dgm:pt>
    <dgm:pt modelId="{F5D2035A-58A2-4D6F-9CE7-A82BA57F324F}" type="pres">
      <dgm:prSet presAssocID="{3BA1FBAC-A65C-447C-B931-68ADDC6DEB77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2C39D-8445-49F0-9D88-25E320EDF380}" type="pres">
      <dgm:prSet presAssocID="{3BA1FBAC-A65C-447C-B931-68ADDC6DEB77}" presName="level3hierChild" presStyleCnt="0"/>
      <dgm:spPr/>
    </dgm:pt>
    <dgm:pt modelId="{1015D4A8-FCC9-47FE-8266-0FED4E1A7174}" type="pres">
      <dgm:prSet presAssocID="{B67007B7-907E-4899-A6D6-0F15940B8CBC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713F74F5-38CF-4F7A-B189-2E2F62556A0F}" type="pres">
      <dgm:prSet presAssocID="{B67007B7-907E-4899-A6D6-0F15940B8CBC}" presName="connTx" presStyleLbl="parChTrans1D4" presStyleIdx="5" presStyleCnt="6"/>
      <dgm:spPr/>
      <dgm:t>
        <a:bodyPr/>
        <a:lstStyle/>
        <a:p>
          <a:endParaRPr lang="en-US"/>
        </a:p>
      </dgm:t>
    </dgm:pt>
    <dgm:pt modelId="{855F0C67-88B9-4B31-987C-056E5B059466}" type="pres">
      <dgm:prSet presAssocID="{1B3C64BE-F1FD-4F4E-9532-431FEF10361A}" presName="root2" presStyleCnt="0"/>
      <dgm:spPr/>
    </dgm:pt>
    <dgm:pt modelId="{9EBD7BD3-E4D6-4454-9569-84BB106B95F9}" type="pres">
      <dgm:prSet presAssocID="{1B3C64BE-F1FD-4F4E-9532-431FEF10361A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A91FAB-C488-4CD3-A64F-49F57A4D1153}" type="pres">
      <dgm:prSet presAssocID="{1B3C64BE-F1FD-4F4E-9532-431FEF10361A}" presName="level3hierChild" presStyleCnt="0"/>
      <dgm:spPr/>
    </dgm:pt>
  </dgm:ptLst>
  <dgm:cxnLst>
    <dgm:cxn modelId="{BD2FD705-85FD-4567-873C-501C76B436E3}" type="presOf" srcId="{8C78D44C-339A-450B-ABB1-D9EA8D28E949}" destId="{96503000-A5C5-48FD-9266-A7A856FD9559}" srcOrd="1" destOrd="0" presId="urn:microsoft.com/office/officeart/2005/8/layout/hierarchy2"/>
    <dgm:cxn modelId="{F392EEF7-6BBA-4711-B708-8B08D7114992}" type="presOf" srcId="{86A20EE0-8BA6-4F09-926C-4B572ED76CD6}" destId="{F1B273AC-B940-4249-81C1-04FA1BF8854B}" srcOrd="1" destOrd="0" presId="urn:microsoft.com/office/officeart/2005/8/layout/hierarchy2"/>
    <dgm:cxn modelId="{1BE24129-9E8C-489F-A16F-EAF22B91FD5B}" type="presOf" srcId="{5A2E0643-E8F4-4673-9CEB-227C87A7C95B}" destId="{C6AB4F0C-1F4E-4CA4-A5A4-6B7CB77136D6}" srcOrd="0" destOrd="0" presId="urn:microsoft.com/office/officeart/2005/8/layout/hierarchy2"/>
    <dgm:cxn modelId="{B203D1A8-C79D-45DD-B532-B90D885494B5}" type="presOf" srcId="{5F5D1D12-65FE-46E6-A458-B8C6016D1D45}" destId="{A82FB542-11B2-4D44-BEE9-67A69AD7B109}" srcOrd="0" destOrd="0" presId="urn:microsoft.com/office/officeart/2005/8/layout/hierarchy2"/>
    <dgm:cxn modelId="{24961F47-5996-4CDF-9E6D-DDA28996EC3C}" type="presOf" srcId="{3C8A00C6-D147-41CA-A15B-31ACF62500B8}" destId="{327E37DC-423A-48FA-BCDE-D0D72EF6861C}" srcOrd="1" destOrd="0" presId="urn:microsoft.com/office/officeart/2005/8/layout/hierarchy2"/>
    <dgm:cxn modelId="{6205F9F1-891E-442D-ACD0-6B27498BA002}" srcId="{DA16B2A4-9810-4C0E-8396-2375C06780D9}" destId="{3375FA6C-415B-4BAA-8641-399CA1B2340F}" srcOrd="2" destOrd="0" parTransId="{00FB98F7-435E-4C9D-B66A-C5543C44A3D4}" sibTransId="{32F3234E-8FDB-453A-8AD4-64B7C5E79DBF}"/>
    <dgm:cxn modelId="{6351AECD-E35B-4F62-BF98-E35FBFA7B942}" srcId="{DA16B2A4-9810-4C0E-8396-2375C06780D9}" destId="{4B72EBF0-E6BA-4F93-8120-0C8D616FAF54}" srcOrd="3" destOrd="0" parTransId="{DD7F9BFD-9EF1-4AAF-B645-AC1C4B00CD4F}" sibTransId="{03E441B8-B1D9-4734-BFB5-90561EAB7CF2}"/>
    <dgm:cxn modelId="{AB637C74-FAA9-473B-9F89-D3B2AD6B2EE1}" type="presOf" srcId="{1B3C64BE-F1FD-4F4E-9532-431FEF10361A}" destId="{9EBD7BD3-E4D6-4454-9569-84BB106B95F9}" srcOrd="0" destOrd="0" presId="urn:microsoft.com/office/officeart/2005/8/layout/hierarchy2"/>
    <dgm:cxn modelId="{2156E6AF-46BE-4E77-AC7B-6DCCA2A2687D}" srcId="{DA16B2A4-9810-4C0E-8396-2375C06780D9}" destId="{AED34D3E-077D-464C-9F51-E2EB18F7947C}" srcOrd="1" destOrd="0" parTransId="{EBF46F2E-655A-4ED7-BB3A-0D32F5AAA17D}" sibTransId="{3CE9E9B4-9251-420C-AAA9-422B9B27DDFB}"/>
    <dgm:cxn modelId="{9561CD10-84BD-44A4-A167-ED3658ED28E3}" type="presOf" srcId="{8B0E3F23-D737-404E-8971-593F738E775E}" destId="{A217F992-61AF-4E9E-A1DB-5A4815B33343}" srcOrd="1" destOrd="0" presId="urn:microsoft.com/office/officeart/2005/8/layout/hierarchy2"/>
    <dgm:cxn modelId="{D746B1AE-DDD5-49D6-A202-632182AB483B}" srcId="{4B72EBF0-E6BA-4F93-8120-0C8D616FAF54}" destId="{5A2E0643-E8F4-4673-9CEB-227C87A7C95B}" srcOrd="0" destOrd="0" parTransId="{6EF4FC7E-0B34-407D-AE9C-27A2342FD9F6}" sibTransId="{549980CB-6525-4381-8D0B-5CAA8CB751EC}"/>
    <dgm:cxn modelId="{C3EADC88-0E63-4D63-BE32-AEBD4181FC58}" srcId="{DA16B2A4-9810-4C0E-8396-2375C06780D9}" destId="{50835120-C507-43E6-B138-A875C0FBB3B4}" srcOrd="0" destOrd="0" parTransId="{389E4B0E-0286-4F62-B949-C4F17304A2B5}" sibTransId="{96003D9C-B87A-448C-A99D-DD56D763A830}"/>
    <dgm:cxn modelId="{74D0C3E4-E3F5-4A86-808E-6E698AC8CAF6}" srcId="{3BA1FBAC-A65C-447C-B931-68ADDC6DEB77}" destId="{1B3C64BE-F1FD-4F4E-9532-431FEF10361A}" srcOrd="0" destOrd="0" parTransId="{B67007B7-907E-4899-A6D6-0F15940B8CBC}" sibTransId="{8B99D665-34C6-432A-95CB-1EEC371D1993}"/>
    <dgm:cxn modelId="{55F8E70A-08EF-4328-B5E7-0979921EEC65}" type="presOf" srcId="{3FFD4F65-1E55-43CC-AC09-DF7D6776A3D1}" destId="{9C7E5F9D-1BAA-44CA-90A4-8CDA314C5817}" srcOrd="0" destOrd="0" presId="urn:microsoft.com/office/officeart/2005/8/layout/hierarchy2"/>
    <dgm:cxn modelId="{9F593927-0FCD-4C45-80C6-3B312E4CFAAB}" type="presOf" srcId="{389E4B0E-0286-4F62-B949-C4F17304A2B5}" destId="{CFF8BA99-16BC-44B3-8F57-3EC3FE3984E7}" srcOrd="1" destOrd="0" presId="urn:microsoft.com/office/officeart/2005/8/layout/hierarchy2"/>
    <dgm:cxn modelId="{79D57314-69A6-48C9-8EC9-B92A9AD2C2B8}" type="presOf" srcId="{E45E1525-2FED-4700-83D1-CF7BF228D370}" destId="{9F2BBA49-B3FB-4606-9BDF-5A0F9C9FE851}" srcOrd="0" destOrd="0" presId="urn:microsoft.com/office/officeart/2005/8/layout/hierarchy2"/>
    <dgm:cxn modelId="{02FDC2B0-9EFC-4883-9AD4-D1B98329CE70}" type="presOf" srcId="{EBF46F2E-655A-4ED7-BB3A-0D32F5AAA17D}" destId="{17954A83-1D7E-4303-9FF4-C2D92C6CEC3C}" srcOrd="0" destOrd="0" presId="urn:microsoft.com/office/officeart/2005/8/layout/hierarchy2"/>
    <dgm:cxn modelId="{BA381B04-94AE-4251-A19F-9DFD45306ADC}" type="presOf" srcId="{86A20EE0-8BA6-4F09-926C-4B572ED76CD6}" destId="{8714DCAF-6D04-46EE-B67E-056A56BDA2D2}" srcOrd="0" destOrd="0" presId="urn:microsoft.com/office/officeart/2005/8/layout/hierarchy2"/>
    <dgm:cxn modelId="{455664F0-7951-4D12-A13C-37DF92F495CA}" srcId="{5A2E0643-E8F4-4673-9CEB-227C87A7C95B}" destId="{3BA1FBAC-A65C-447C-B931-68ADDC6DEB77}" srcOrd="0" destOrd="0" parTransId="{86A20EE0-8BA6-4F09-926C-4B572ED76CD6}" sibTransId="{76C2E554-5377-4C48-99FE-E2A690D057FA}"/>
    <dgm:cxn modelId="{B7B1BCFA-0672-4FFB-8060-14A2FE348DFB}" srcId="{50835120-C507-43E6-B138-A875C0FBB3B4}" destId="{F34EA511-DEDC-41C5-8F8F-CFBBCEF5A77A}" srcOrd="0" destOrd="0" parTransId="{0E57373C-DAB0-49CD-A53E-172628872EB4}" sibTransId="{9A02F31D-75C8-4CFC-AB9E-3BA008FF8F13}"/>
    <dgm:cxn modelId="{66C8513E-9030-4960-9CAF-48F91285B188}" type="presOf" srcId="{3FFD4F65-1E55-43CC-AC09-DF7D6776A3D1}" destId="{CDCBF2FC-DE22-429B-BF5C-6F46CDA86F4E}" srcOrd="1" destOrd="0" presId="urn:microsoft.com/office/officeart/2005/8/layout/hierarchy2"/>
    <dgm:cxn modelId="{873B7408-4E97-4CC3-95BE-B59D4B1E56AB}" type="presOf" srcId="{B67007B7-907E-4899-A6D6-0F15940B8CBC}" destId="{1015D4A8-FCC9-47FE-8266-0FED4E1A7174}" srcOrd="0" destOrd="0" presId="urn:microsoft.com/office/officeart/2005/8/layout/hierarchy2"/>
    <dgm:cxn modelId="{B16593E8-82B3-4E22-A408-2D07DCD7F789}" srcId="{5F5D1D12-65FE-46E6-A458-B8C6016D1D45}" destId="{D83ED541-5333-48B5-8106-85113C88D90A}" srcOrd="0" destOrd="0" parTransId="{7E2D6669-44E9-45A8-839E-020D30BF43E8}" sibTransId="{7158B72A-9939-4F27-AF05-3101F13E1D57}"/>
    <dgm:cxn modelId="{641AD4D6-1C50-4CC6-A0B7-FCF7388FF125}" srcId="{E5355062-52BD-4AF6-A69C-DD80761CB5B5}" destId="{DA16B2A4-9810-4C0E-8396-2375C06780D9}" srcOrd="0" destOrd="0" parTransId="{D1B5AC38-D039-4B99-B39C-B1717A2EC304}" sibTransId="{AC8968F9-714E-47B2-829D-21B118D6AC3F}"/>
    <dgm:cxn modelId="{23EC62C7-C2BD-4743-841B-BE5EFFA0D360}" type="presOf" srcId="{8B0E3F23-D737-404E-8971-593F738E775E}" destId="{0996E11C-47BF-4FF2-A23D-DAF90B54BBD8}" srcOrd="0" destOrd="0" presId="urn:microsoft.com/office/officeart/2005/8/layout/hierarchy2"/>
    <dgm:cxn modelId="{F178273C-EECB-433E-8BF4-418833A6F43D}" type="presOf" srcId="{EA7D0D61-F183-4A85-9853-BFDE17A2E09F}" destId="{7A52BB38-9209-4D3C-B4A0-2A099FB612AC}" srcOrd="0" destOrd="0" presId="urn:microsoft.com/office/officeart/2005/8/layout/hierarchy2"/>
    <dgm:cxn modelId="{71F71B0E-22F5-4C75-AF3F-60011334EF61}" type="presOf" srcId="{00FB98F7-435E-4C9D-B66A-C5543C44A3D4}" destId="{B8F3960F-B910-467F-96D1-BABB13304A7A}" srcOrd="0" destOrd="0" presId="urn:microsoft.com/office/officeart/2005/8/layout/hierarchy2"/>
    <dgm:cxn modelId="{DC6F99DF-6528-4F81-8395-C9A151F879C0}" type="presOf" srcId="{7E2D6669-44E9-45A8-839E-020D30BF43E8}" destId="{17F3F558-D3A4-4C0C-B205-7943D9D5EF99}" srcOrd="1" destOrd="0" presId="urn:microsoft.com/office/officeart/2005/8/layout/hierarchy2"/>
    <dgm:cxn modelId="{7C37BFD1-40C6-4213-858C-668E68944D79}" srcId="{F34EA511-DEDC-41C5-8F8F-CFBBCEF5A77A}" destId="{DA5E30D2-7B20-409A-AFAC-861642925B5C}" srcOrd="0" destOrd="0" parTransId="{3FFD4F65-1E55-43CC-AC09-DF7D6776A3D1}" sibTransId="{6DB8B4EE-F0B5-48BB-A3B0-BF8A25CD4508}"/>
    <dgm:cxn modelId="{6ED42459-CBAB-4D2A-9058-1096FBFCAA9A}" type="presOf" srcId="{DD7F9BFD-9EF1-4AAF-B645-AC1C4B00CD4F}" destId="{902A4D3E-6BE4-4123-BAE0-62A4C7474FE5}" srcOrd="0" destOrd="0" presId="urn:microsoft.com/office/officeart/2005/8/layout/hierarchy2"/>
    <dgm:cxn modelId="{775CE83A-E41C-4BB1-AFAC-0FF053269938}" type="presOf" srcId="{3C8A00C6-D147-41CA-A15B-31ACF62500B8}" destId="{95DA9E5A-7B6E-42DC-8300-7F479F545838}" srcOrd="0" destOrd="0" presId="urn:microsoft.com/office/officeart/2005/8/layout/hierarchy2"/>
    <dgm:cxn modelId="{870AED70-447B-4BAA-B813-E9075D189675}" type="presOf" srcId="{6EF4FC7E-0B34-407D-AE9C-27A2342FD9F6}" destId="{301B8DCD-99AB-43A3-A20F-713DDE247A8A}" srcOrd="0" destOrd="0" presId="urn:microsoft.com/office/officeart/2005/8/layout/hierarchy2"/>
    <dgm:cxn modelId="{C6F33F9D-235A-447A-8C72-B65F83B23EF8}" type="presOf" srcId="{AED34D3E-077D-464C-9F51-E2EB18F7947C}" destId="{B865EB5E-BB2C-4F0A-90D4-3575027525C4}" srcOrd="0" destOrd="0" presId="urn:microsoft.com/office/officeart/2005/8/layout/hierarchy2"/>
    <dgm:cxn modelId="{89CD9C74-1B67-4F8A-948A-553548B96A70}" type="presOf" srcId="{DD7F9BFD-9EF1-4AAF-B645-AC1C4B00CD4F}" destId="{5AACB6E3-1710-4C04-905D-84D736797BD0}" srcOrd="1" destOrd="0" presId="urn:microsoft.com/office/officeart/2005/8/layout/hierarchy2"/>
    <dgm:cxn modelId="{D9AAFE86-7889-440C-BF3B-7BBD11020538}" type="presOf" srcId="{50835120-C507-43E6-B138-A875C0FBB3B4}" destId="{2B2A885E-462A-4B6E-8916-37C5F752FF55}" srcOrd="0" destOrd="0" presId="urn:microsoft.com/office/officeart/2005/8/layout/hierarchy2"/>
    <dgm:cxn modelId="{C26E2FF5-8DF3-4C81-8295-86494062191F}" type="presOf" srcId="{8C78D44C-339A-450B-ABB1-D9EA8D28E949}" destId="{E666E4B7-5DC0-4ADD-B946-14062FC8FB97}" srcOrd="0" destOrd="0" presId="urn:microsoft.com/office/officeart/2005/8/layout/hierarchy2"/>
    <dgm:cxn modelId="{EE204190-390A-435D-A405-DD3E8D9DDE9B}" type="presOf" srcId="{DF7D45F3-AD35-4FC1-AF7E-47600FB496E5}" destId="{B49E8C68-6A09-4F5C-A8A2-96C568BF59EC}" srcOrd="0" destOrd="0" presId="urn:microsoft.com/office/officeart/2005/8/layout/hierarchy2"/>
    <dgm:cxn modelId="{C7714D7B-D2A2-43B3-8EBC-072733FBE8C0}" type="presOf" srcId="{EA7D0D61-F183-4A85-9853-BFDE17A2E09F}" destId="{9A8A2BFB-29C6-4611-BC04-F271D3D09CAD}" srcOrd="1" destOrd="0" presId="urn:microsoft.com/office/officeart/2005/8/layout/hierarchy2"/>
    <dgm:cxn modelId="{45080D4D-C139-4F49-A819-360A5D8F24AE}" type="presOf" srcId="{EBF46F2E-655A-4ED7-BB3A-0D32F5AAA17D}" destId="{EB60515A-60C0-4221-B5F5-E3108A8362EF}" srcOrd="1" destOrd="0" presId="urn:microsoft.com/office/officeart/2005/8/layout/hierarchy2"/>
    <dgm:cxn modelId="{814B2FE9-B24D-446E-A9FE-F3A5B266A721}" type="presOf" srcId="{3BA1FBAC-A65C-447C-B931-68ADDC6DEB77}" destId="{F5D2035A-58A2-4D6F-9CE7-A82BA57F324F}" srcOrd="0" destOrd="0" presId="urn:microsoft.com/office/officeart/2005/8/layout/hierarchy2"/>
    <dgm:cxn modelId="{2EB966C0-E4DF-48FF-94A6-D2F69BBD4101}" srcId="{3375FA6C-415B-4BAA-8641-399CA1B2340F}" destId="{DF7D45F3-AD35-4FC1-AF7E-47600FB496E5}" srcOrd="0" destOrd="0" parTransId="{3C8A00C6-D147-41CA-A15B-31ACF62500B8}" sibTransId="{E2BE09B8-7CF7-461B-A7C2-51F96BA70440}"/>
    <dgm:cxn modelId="{96FC3BFD-0430-47B0-B28D-E528DD9867C1}" type="presOf" srcId="{E5355062-52BD-4AF6-A69C-DD80761CB5B5}" destId="{0FB40B4D-C616-4B0A-B9D4-C5F1E2610F8E}" srcOrd="0" destOrd="0" presId="urn:microsoft.com/office/officeart/2005/8/layout/hierarchy2"/>
    <dgm:cxn modelId="{CFDC5DBB-7602-437C-B2D5-B0924DB27512}" type="presOf" srcId="{DA16B2A4-9810-4C0E-8396-2375C06780D9}" destId="{22A4CE91-151E-4D57-943D-8022C22079EA}" srcOrd="0" destOrd="0" presId="urn:microsoft.com/office/officeart/2005/8/layout/hierarchy2"/>
    <dgm:cxn modelId="{95E19F94-ED95-410F-A99C-DA792A52CC30}" type="presOf" srcId="{0E57373C-DAB0-49CD-A53E-172628872EB4}" destId="{A9877C4C-D28A-48FB-9DF8-DA7D4D13FC4B}" srcOrd="1" destOrd="0" presId="urn:microsoft.com/office/officeart/2005/8/layout/hierarchy2"/>
    <dgm:cxn modelId="{7ED9E82F-8E5B-41DA-85EE-6CED4BBE5F4B}" type="presOf" srcId="{00FB98F7-435E-4C9D-B66A-C5543C44A3D4}" destId="{1734A512-F174-4874-9D58-034C1E129876}" srcOrd="1" destOrd="0" presId="urn:microsoft.com/office/officeart/2005/8/layout/hierarchy2"/>
    <dgm:cxn modelId="{08C8B643-075E-42A8-BB6B-8896FA6B7881}" type="presOf" srcId="{6EF4FC7E-0B34-407D-AE9C-27A2342FD9F6}" destId="{C586D049-84C1-44D2-9F68-6A42E3E8BCA7}" srcOrd="1" destOrd="0" presId="urn:microsoft.com/office/officeart/2005/8/layout/hierarchy2"/>
    <dgm:cxn modelId="{0F60CAB3-14A2-4635-9DA1-02BBB781981B}" srcId="{0DE78C44-4EE9-42C3-922A-AEB88A67144D}" destId="{E45E1525-2FED-4700-83D1-CF7BF228D370}" srcOrd="0" destOrd="0" parTransId="{8C78D44C-339A-450B-ABB1-D9EA8D28E949}" sibTransId="{306738FE-3937-48CE-9A2D-803F090042D2}"/>
    <dgm:cxn modelId="{0296979E-CF4D-4E1F-8625-B936B2596A89}" type="presOf" srcId="{D83ED541-5333-48B5-8106-85113C88D90A}" destId="{3CE47341-5AA2-43B5-B9A0-51CDB339FA5A}" srcOrd="0" destOrd="0" presId="urn:microsoft.com/office/officeart/2005/8/layout/hierarchy2"/>
    <dgm:cxn modelId="{C46D19D8-CD7D-4258-B198-F5E00C2E9F4A}" srcId="{DF7D45F3-AD35-4FC1-AF7E-47600FB496E5}" destId="{5F5D1D12-65FE-46E6-A458-B8C6016D1D45}" srcOrd="0" destOrd="0" parTransId="{EA7D0D61-F183-4A85-9853-BFDE17A2E09F}" sibTransId="{BFCD6684-81F4-4185-B632-09DB29E5CFE5}"/>
    <dgm:cxn modelId="{580BCF3B-5C47-4CB7-9F96-55663AE894BA}" type="presOf" srcId="{0E57373C-DAB0-49CD-A53E-172628872EB4}" destId="{A7E3D585-B35F-4741-895E-30F947FE96EF}" srcOrd="0" destOrd="0" presId="urn:microsoft.com/office/officeart/2005/8/layout/hierarchy2"/>
    <dgm:cxn modelId="{5A5CFB8F-46E5-4ADA-A909-2704CF8C8BDB}" type="presOf" srcId="{7E2D6669-44E9-45A8-839E-020D30BF43E8}" destId="{2CBFF7DD-CB00-414B-8BB9-6BDFE3D941A0}" srcOrd="0" destOrd="0" presId="urn:microsoft.com/office/officeart/2005/8/layout/hierarchy2"/>
    <dgm:cxn modelId="{65B25F97-CA1E-4242-B93A-64C00074C08D}" type="presOf" srcId="{0DE78C44-4EE9-42C3-922A-AEB88A67144D}" destId="{112C80B8-6434-447D-8AE9-4A9E31D52950}" srcOrd="0" destOrd="0" presId="urn:microsoft.com/office/officeart/2005/8/layout/hierarchy2"/>
    <dgm:cxn modelId="{5F191A35-5362-4B67-8FBE-5BFA758EFE5E}" type="presOf" srcId="{3375FA6C-415B-4BAA-8641-399CA1B2340F}" destId="{3A1BD132-F115-4C83-8EE8-D7AE8FC62458}" srcOrd="0" destOrd="0" presId="urn:microsoft.com/office/officeart/2005/8/layout/hierarchy2"/>
    <dgm:cxn modelId="{E3955935-7966-43FA-B021-A9B4ED887EC6}" type="presOf" srcId="{389E4B0E-0286-4F62-B949-C4F17304A2B5}" destId="{B446D52E-79CB-40B6-93AB-508835ED359A}" srcOrd="0" destOrd="0" presId="urn:microsoft.com/office/officeart/2005/8/layout/hierarchy2"/>
    <dgm:cxn modelId="{9FC62545-AAAA-481F-BCB2-3FAE013F5479}" srcId="{AED34D3E-077D-464C-9F51-E2EB18F7947C}" destId="{0DE78C44-4EE9-42C3-922A-AEB88A67144D}" srcOrd="0" destOrd="0" parTransId="{8B0E3F23-D737-404E-8971-593F738E775E}" sibTransId="{898F8CDE-8B5A-40B5-BBA6-7F86B34B0229}"/>
    <dgm:cxn modelId="{78C0C553-527D-4307-B250-C00CF5F45B5B}" type="presOf" srcId="{F34EA511-DEDC-41C5-8F8F-CFBBCEF5A77A}" destId="{30231262-67C0-4871-A8CE-8252B94578D9}" srcOrd="0" destOrd="0" presId="urn:microsoft.com/office/officeart/2005/8/layout/hierarchy2"/>
    <dgm:cxn modelId="{573D70C2-6C8E-4ABE-86A4-09DA72BAE6E1}" type="presOf" srcId="{B67007B7-907E-4899-A6D6-0F15940B8CBC}" destId="{713F74F5-38CF-4F7A-B189-2E2F62556A0F}" srcOrd="1" destOrd="0" presId="urn:microsoft.com/office/officeart/2005/8/layout/hierarchy2"/>
    <dgm:cxn modelId="{69EBA5A6-EFE3-4557-A18C-43A546C3F1A7}" type="presOf" srcId="{DA5E30D2-7B20-409A-AFAC-861642925B5C}" destId="{C88E2117-1E90-4D91-949E-5FBF518853A8}" srcOrd="0" destOrd="0" presId="urn:microsoft.com/office/officeart/2005/8/layout/hierarchy2"/>
    <dgm:cxn modelId="{11E9C81A-DEDB-456B-9508-6EA3000AE19E}" type="presOf" srcId="{4B72EBF0-E6BA-4F93-8120-0C8D616FAF54}" destId="{F314BE76-E768-4DA8-AD50-8F204362C726}" srcOrd="0" destOrd="0" presId="urn:microsoft.com/office/officeart/2005/8/layout/hierarchy2"/>
    <dgm:cxn modelId="{86FB5926-71DE-40A9-B150-7A9BA58137BD}" type="presParOf" srcId="{0FB40B4D-C616-4B0A-B9D4-C5F1E2610F8E}" destId="{2131140A-D23B-452A-A576-B7F68ACD2C8A}" srcOrd="0" destOrd="0" presId="urn:microsoft.com/office/officeart/2005/8/layout/hierarchy2"/>
    <dgm:cxn modelId="{3931622B-0A3E-4177-BF1C-AF217339858A}" type="presParOf" srcId="{2131140A-D23B-452A-A576-B7F68ACD2C8A}" destId="{22A4CE91-151E-4D57-943D-8022C22079EA}" srcOrd="0" destOrd="0" presId="urn:microsoft.com/office/officeart/2005/8/layout/hierarchy2"/>
    <dgm:cxn modelId="{AE1C6667-652E-4467-AA71-C1D4F5B90E49}" type="presParOf" srcId="{2131140A-D23B-452A-A576-B7F68ACD2C8A}" destId="{451AF87D-F668-45FC-83FA-1F04D7EC59C7}" srcOrd="1" destOrd="0" presId="urn:microsoft.com/office/officeart/2005/8/layout/hierarchy2"/>
    <dgm:cxn modelId="{E2A280F5-153C-4BE6-813D-09A8C59F6D7A}" type="presParOf" srcId="{451AF87D-F668-45FC-83FA-1F04D7EC59C7}" destId="{B446D52E-79CB-40B6-93AB-508835ED359A}" srcOrd="0" destOrd="0" presId="urn:microsoft.com/office/officeart/2005/8/layout/hierarchy2"/>
    <dgm:cxn modelId="{46346D72-FF39-4C67-AFAC-84E8D4D165B6}" type="presParOf" srcId="{B446D52E-79CB-40B6-93AB-508835ED359A}" destId="{CFF8BA99-16BC-44B3-8F57-3EC3FE3984E7}" srcOrd="0" destOrd="0" presId="urn:microsoft.com/office/officeart/2005/8/layout/hierarchy2"/>
    <dgm:cxn modelId="{4E96D95C-D7C1-4A25-ADEE-599AB9C1EBF7}" type="presParOf" srcId="{451AF87D-F668-45FC-83FA-1F04D7EC59C7}" destId="{29551219-393F-4C08-8771-A5A27E62EC36}" srcOrd="1" destOrd="0" presId="urn:microsoft.com/office/officeart/2005/8/layout/hierarchy2"/>
    <dgm:cxn modelId="{2C01FF25-1B82-4FA3-8EE1-DF6B4687DCAC}" type="presParOf" srcId="{29551219-393F-4C08-8771-A5A27E62EC36}" destId="{2B2A885E-462A-4B6E-8916-37C5F752FF55}" srcOrd="0" destOrd="0" presId="urn:microsoft.com/office/officeart/2005/8/layout/hierarchy2"/>
    <dgm:cxn modelId="{FCCFF3DB-2ACC-4CC3-8C11-AAA2C55109A6}" type="presParOf" srcId="{29551219-393F-4C08-8771-A5A27E62EC36}" destId="{DEF8805B-031D-4E3F-AC74-72F435C568E9}" srcOrd="1" destOrd="0" presId="urn:microsoft.com/office/officeart/2005/8/layout/hierarchy2"/>
    <dgm:cxn modelId="{0881FA4A-A7FD-4827-9F7A-33327A8B4F5D}" type="presParOf" srcId="{DEF8805B-031D-4E3F-AC74-72F435C568E9}" destId="{A7E3D585-B35F-4741-895E-30F947FE96EF}" srcOrd="0" destOrd="0" presId="urn:microsoft.com/office/officeart/2005/8/layout/hierarchy2"/>
    <dgm:cxn modelId="{84B7836D-1475-4AA1-8124-8699D2BAFA14}" type="presParOf" srcId="{A7E3D585-B35F-4741-895E-30F947FE96EF}" destId="{A9877C4C-D28A-48FB-9DF8-DA7D4D13FC4B}" srcOrd="0" destOrd="0" presId="urn:microsoft.com/office/officeart/2005/8/layout/hierarchy2"/>
    <dgm:cxn modelId="{72707E9B-93F3-4596-A783-D500AE950103}" type="presParOf" srcId="{DEF8805B-031D-4E3F-AC74-72F435C568E9}" destId="{3CC1F32B-DA08-4017-BFD5-6A59DBD34E6F}" srcOrd="1" destOrd="0" presId="urn:microsoft.com/office/officeart/2005/8/layout/hierarchy2"/>
    <dgm:cxn modelId="{A00A2694-9434-4EF0-AB36-2272AFCF4612}" type="presParOf" srcId="{3CC1F32B-DA08-4017-BFD5-6A59DBD34E6F}" destId="{30231262-67C0-4871-A8CE-8252B94578D9}" srcOrd="0" destOrd="0" presId="urn:microsoft.com/office/officeart/2005/8/layout/hierarchy2"/>
    <dgm:cxn modelId="{DDFA73D4-66E0-4391-A67C-1F168BA9BFB4}" type="presParOf" srcId="{3CC1F32B-DA08-4017-BFD5-6A59DBD34E6F}" destId="{0A223FBF-69C3-4E0C-B341-B462A26DEEEA}" srcOrd="1" destOrd="0" presId="urn:microsoft.com/office/officeart/2005/8/layout/hierarchy2"/>
    <dgm:cxn modelId="{2734260A-A094-46E9-90F0-96031038A3F1}" type="presParOf" srcId="{0A223FBF-69C3-4E0C-B341-B462A26DEEEA}" destId="{9C7E5F9D-1BAA-44CA-90A4-8CDA314C5817}" srcOrd="0" destOrd="0" presId="urn:microsoft.com/office/officeart/2005/8/layout/hierarchy2"/>
    <dgm:cxn modelId="{D4486EFD-179C-4D12-AC13-AAA3B0ABB9B8}" type="presParOf" srcId="{9C7E5F9D-1BAA-44CA-90A4-8CDA314C5817}" destId="{CDCBF2FC-DE22-429B-BF5C-6F46CDA86F4E}" srcOrd="0" destOrd="0" presId="urn:microsoft.com/office/officeart/2005/8/layout/hierarchy2"/>
    <dgm:cxn modelId="{B89DC308-629B-4BDB-972B-437841085C61}" type="presParOf" srcId="{0A223FBF-69C3-4E0C-B341-B462A26DEEEA}" destId="{56732D33-4AA5-417D-81BA-05F54D19B756}" srcOrd="1" destOrd="0" presId="urn:microsoft.com/office/officeart/2005/8/layout/hierarchy2"/>
    <dgm:cxn modelId="{7A13C277-2B5A-4EE0-BCDE-E665239AFF65}" type="presParOf" srcId="{56732D33-4AA5-417D-81BA-05F54D19B756}" destId="{C88E2117-1E90-4D91-949E-5FBF518853A8}" srcOrd="0" destOrd="0" presId="urn:microsoft.com/office/officeart/2005/8/layout/hierarchy2"/>
    <dgm:cxn modelId="{2525172C-E13E-4EF4-978B-C7F4004C2B67}" type="presParOf" srcId="{56732D33-4AA5-417D-81BA-05F54D19B756}" destId="{CA01ED8E-FF01-49B3-95D1-710AE386FF5A}" srcOrd="1" destOrd="0" presId="urn:microsoft.com/office/officeart/2005/8/layout/hierarchy2"/>
    <dgm:cxn modelId="{1F9DA087-5A5B-4557-8910-40F9816E2EB4}" type="presParOf" srcId="{451AF87D-F668-45FC-83FA-1F04D7EC59C7}" destId="{17954A83-1D7E-4303-9FF4-C2D92C6CEC3C}" srcOrd="2" destOrd="0" presId="urn:microsoft.com/office/officeart/2005/8/layout/hierarchy2"/>
    <dgm:cxn modelId="{BB3BBBBA-DD02-4396-ABB1-0BD9D389EC1B}" type="presParOf" srcId="{17954A83-1D7E-4303-9FF4-C2D92C6CEC3C}" destId="{EB60515A-60C0-4221-B5F5-E3108A8362EF}" srcOrd="0" destOrd="0" presId="urn:microsoft.com/office/officeart/2005/8/layout/hierarchy2"/>
    <dgm:cxn modelId="{3F8C7B1B-0857-4103-AF65-92CAF2DE5EED}" type="presParOf" srcId="{451AF87D-F668-45FC-83FA-1F04D7EC59C7}" destId="{0D70CBFD-AB28-40E7-AD0B-EFD74B992C94}" srcOrd="3" destOrd="0" presId="urn:microsoft.com/office/officeart/2005/8/layout/hierarchy2"/>
    <dgm:cxn modelId="{A0A7B21C-67D8-4749-9FF0-226418F6F8D1}" type="presParOf" srcId="{0D70CBFD-AB28-40E7-AD0B-EFD74B992C94}" destId="{B865EB5E-BB2C-4F0A-90D4-3575027525C4}" srcOrd="0" destOrd="0" presId="urn:microsoft.com/office/officeart/2005/8/layout/hierarchy2"/>
    <dgm:cxn modelId="{2AB3C7A4-EE85-4BD7-BECF-3B519AA0C9CE}" type="presParOf" srcId="{0D70CBFD-AB28-40E7-AD0B-EFD74B992C94}" destId="{6DC43FBF-948F-407A-BE8B-C6151286AAA8}" srcOrd="1" destOrd="0" presId="urn:microsoft.com/office/officeart/2005/8/layout/hierarchy2"/>
    <dgm:cxn modelId="{2EA4FAFB-541B-42CE-8570-29AA3E21ABC0}" type="presParOf" srcId="{6DC43FBF-948F-407A-BE8B-C6151286AAA8}" destId="{0996E11C-47BF-4FF2-A23D-DAF90B54BBD8}" srcOrd="0" destOrd="0" presId="urn:microsoft.com/office/officeart/2005/8/layout/hierarchy2"/>
    <dgm:cxn modelId="{6A440E53-C75B-4FB0-A9B8-2D04211438F6}" type="presParOf" srcId="{0996E11C-47BF-4FF2-A23D-DAF90B54BBD8}" destId="{A217F992-61AF-4E9E-A1DB-5A4815B33343}" srcOrd="0" destOrd="0" presId="urn:microsoft.com/office/officeart/2005/8/layout/hierarchy2"/>
    <dgm:cxn modelId="{C7CED333-FCE0-4679-9C91-C4015EAF07D4}" type="presParOf" srcId="{6DC43FBF-948F-407A-BE8B-C6151286AAA8}" destId="{CC976276-539E-4406-94E9-9798CB8D2424}" srcOrd="1" destOrd="0" presId="urn:microsoft.com/office/officeart/2005/8/layout/hierarchy2"/>
    <dgm:cxn modelId="{5441CA57-6360-47A9-8E3B-D056F5C3D215}" type="presParOf" srcId="{CC976276-539E-4406-94E9-9798CB8D2424}" destId="{112C80B8-6434-447D-8AE9-4A9E31D52950}" srcOrd="0" destOrd="0" presId="urn:microsoft.com/office/officeart/2005/8/layout/hierarchy2"/>
    <dgm:cxn modelId="{1AFB66E7-2768-4DE3-89AD-2220528044F7}" type="presParOf" srcId="{CC976276-539E-4406-94E9-9798CB8D2424}" destId="{9C0737EB-8959-4DFB-B34D-5FD3F0D74F67}" srcOrd="1" destOrd="0" presId="urn:microsoft.com/office/officeart/2005/8/layout/hierarchy2"/>
    <dgm:cxn modelId="{1E80268E-BD1E-49BC-B7F2-76F736F44E50}" type="presParOf" srcId="{9C0737EB-8959-4DFB-B34D-5FD3F0D74F67}" destId="{E666E4B7-5DC0-4ADD-B946-14062FC8FB97}" srcOrd="0" destOrd="0" presId="urn:microsoft.com/office/officeart/2005/8/layout/hierarchy2"/>
    <dgm:cxn modelId="{0A8B35C8-0E88-44AC-9C3A-74D9A26D2173}" type="presParOf" srcId="{E666E4B7-5DC0-4ADD-B946-14062FC8FB97}" destId="{96503000-A5C5-48FD-9266-A7A856FD9559}" srcOrd="0" destOrd="0" presId="urn:microsoft.com/office/officeart/2005/8/layout/hierarchy2"/>
    <dgm:cxn modelId="{6B91CEC9-ECFE-400E-AAAA-BE2A9B5EA55C}" type="presParOf" srcId="{9C0737EB-8959-4DFB-B34D-5FD3F0D74F67}" destId="{C2764A8B-ACCC-47C7-9E40-94019B736445}" srcOrd="1" destOrd="0" presId="urn:microsoft.com/office/officeart/2005/8/layout/hierarchy2"/>
    <dgm:cxn modelId="{DEA33753-894A-4E99-B99C-6B70E2C03712}" type="presParOf" srcId="{C2764A8B-ACCC-47C7-9E40-94019B736445}" destId="{9F2BBA49-B3FB-4606-9BDF-5A0F9C9FE851}" srcOrd="0" destOrd="0" presId="urn:microsoft.com/office/officeart/2005/8/layout/hierarchy2"/>
    <dgm:cxn modelId="{B9B04B3A-7F4C-42A0-B7BF-0F198A648423}" type="presParOf" srcId="{C2764A8B-ACCC-47C7-9E40-94019B736445}" destId="{03052214-BBDC-4939-9214-132A8E1E43F0}" srcOrd="1" destOrd="0" presId="urn:microsoft.com/office/officeart/2005/8/layout/hierarchy2"/>
    <dgm:cxn modelId="{EA8DBCF0-E099-4E20-9B81-6100EEEA8576}" type="presParOf" srcId="{451AF87D-F668-45FC-83FA-1F04D7EC59C7}" destId="{B8F3960F-B910-467F-96D1-BABB13304A7A}" srcOrd="4" destOrd="0" presId="urn:microsoft.com/office/officeart/2005/8/layout/hierarchy2"/>
    <dgm:cxn modelId="{C61B7595-D768-45F7-998C-6AB1D86C74E7}" type="presParOf" srcId="{B8F3960F-B910-467F-96D1-BABB13304A7A}" destId="{1734A512-F174-4874-9D58-034C1E129876}" srcOrd="0" destOrd="0" presId="urn:microsoft.com/office/officeart/2005/8/layout/hierarchy2"/>
    <dgm:cxn modelId="{5EF97D7A-0ADF-4FB5-82C2-8C1A9DC78B4A}" type="presParOf" srcId="{451AF87D-F668-45FC-83FA-1F04D7EC59C7}" destId="{00D937A5-306B-4F42-9657-06B0A4A89C97}" srcOrd="5" destOrd="0" presId="urn:microsoft.com/office/officeart/2005/8/layout/hierarchy2"/>
    <dgm:cxn modelId="{FE0504A9-E0D6-498E-8091-C2BCC4D931FA}" type="presParOf" srcId="{00D937A5-306B-4F42-9657-06B0A4A89C97}" destId="{3A1BD132-F115-4C83-8EE8-D7AE8FC62458}" srcOrd="0" destOrd="0" presId="urn:microsoft.com/office/officeart/2005/8/layout/hierarchy2"/>
    <dgm:cxn modelId="{A4D76DD1-95F1-4B3B-8AE8-6563485E5D44}" type="presParOf" srcId="{00D937A5-306B-4F42-9657-06B0A4A89C97}" destId="{C2468199-E080-4B2A-A60B-ADB72F5A700A}" srcOrd="1" destOrd="0" presId="urn:microsoft.com/office/officeart/2005/8/layout/hierarchy2"/>
    <dgm:cxn modelId="{48D02773-A18A-4EED-91A7-FAF0E5CE6B61}" type="presParOf" srcId="{C2468199-E080-4B2A-A60B-ADB72F5A700A}" destId="{95DA9E5A-7B6E-42DC-8300-7F479F545838}" srcOrd="0" destOrd="0" presId="urn:microsoft.com/office/officeart/2005/8/layout/hierarchy2"/>
    <dgm:cxn modelId="{E1693946-4269-45FE-A204-6303053CBECF}" type="presParOf" srcId="{95DA9E5A-7B6E-42DC-8300-7F479F545838}" destId="{327E37DC-423A-48FA-BCDE-D0D72EF6861C}" srcOrd="0" destOrd="0" presId="urn:microsoft.com/office/officeart/2005/8/layout/hierarchy2"/>
    <dgm:cxn modelId="{023AC872-698A-40DE-A0F0-40186A7419DE}" type="presParOf" srcId="{C2468199-E080-4B2A-A60B-ADB72F5A700A}" destId="{8C979296-3167-4ED6-9BE3-B8D1D5ECC8F0}" srcOrd="1" destOrd="0" presId="urn:microsoft.com/office/officeart/2005/8/layout/hierarchy2"/>
    <dgm:cxn modelId="{F9E9F948-738D-4089-8A23-60DE8AEC4FA2}" type="presParOf" srcId="{8C979296-3167-4ED6-9BE3-B8D1D5ECC8F0}" destId="{B49E8C68-6A09-4F5C-A8A2-96C568BF59EC}" srcOrd="0" destOrd="0" presId="urn:microsoft.com/office/officeart/2005/8/layout/hierarchy2"/>
    <dgm:cxn modelId="{B1829466-06D0-43E6-9D2E-77CDA8AA0782}" type="presParOf" srcId="{8C979296-3167-4ED6-9BE3-B8D1D5ECC8F0}" destId="{2324F71E-6CD9-4179-B750-DA622959CDD8}" srcOrd="1" destOrd="0" presId="urn:microsoft.com/office/officeart/2005/8/layout/hierarchy2"/>
    <dgm:cxn modelId="{74CAA1E4-15DB-46E0-92B9-379C51BCCF51}" type="presParOf" srcId="{2324F71E-6CD9-4179-B750-DA622959CDD8}" destId="{7A52BB38-9209-4D3C-B4A0-2A099FB612AC}" srcOrd="0" destOrd="0" presId="urn:microsoft.com/office/officeart/2005/8/layout/hierarchy2"/>
    <dgm:cxn modelId="{ED33DFF4-5FD7-449B-97C2-297381A11BE8}" type="presParOf" srcId="{7A52BB38-9209-4D3C-B4A0-2A099FB612AC}" destId="{9A8A2BFB-29C6-4611-BC04-F271D3D09CAD}" srcOrd="0" destOrd="0" presId="urn:microsoft.com/office/officeart/2005/8/layout/hierarchy2"/>
    <dgm:cxn modelId="{1ECEA9AD-E7C9-494A-986F-6ABC2A7D1D99}" type="presParOf" srcId="{2324F71E-6CD9-4179-B750-DA622959CDD8}" destId="{53ACD23F-B062-4887-BC38-EB76CB51A665}" srcOrd="1" destOrd="0" presId="urn:microsoft.com/office/officeart/2005/8/layout/hierarchy2"/>
    <dgm:cxn modelId="{A108261B-DE89-4FBC-BDF6-D5A19F23EBB2}" type="presParOf" srcId="{53ACD23F-B062-4887-BC38-EB76CB51A665}" destId="{A82FB542-11B2-4D44-BEE9-67A69AD7B109}" srcOrd="0" destOrd="0" presId="urn:microsoft.com/office/officeart/2005/8/layout/hierarchy2"/>
    <dgm:cxn modelId="{8DC83F39-AF47-41FE-A865-8D4D1D72DADE}" type="presParOf" srcId="{53ACD23F-B062-4887-BC38-EB76CB51A665}" destId="{5724954A-A185-4121-BC10-AFC4CFB525F5}" srcOrd="1" destOrd="0" presId="urn:microsoft.com/office/officeart/2005/8/layout/hierarchy2"/>
    <dgm:cxn modelId="{F0271E9E-A96B-4C69-BCBE-6389E1F93946}" type="presParOf" srcId="{5724954A-A185-4121-BC10-AFC4CFB525F5}" destId="{2CBFF7DD-CB00-414B-8BB9-6BDFE3D941A0}" srcOrd="0" destOrd="0" presId="urn:microsoft.com/office/officeart/2005/8/layout/hierarchy2"/>
    <dgm:cxn modelId="{79BABB29-7575-45CB-BD3E-F67DB06E6F44}" type="presParOf" srcId="{2CBFF7DD-CB00-414B-8BB9-6BDFE3D941A0}" destId="{17F3F558-D3A4-4C0C-B205-7943D9D5EF99}" srcOrd="0" destOrd="0" presId="urn:microsoft.com/office/officeart/2005/8/layout/hierarchy2"/>
    <dgm:cxn modelId="{A99689F1-25FD-4F7A-A94B-F62297DD00A4}" type="presParOf" srcId="{5724954A-A185-4121-BC10-AFC4CFB525F5}" destId="{53CC1803-F25B-4B70-ADBE-5D873DD270C7}" srcOrd="1" destOrd="0" presId="urn:microsoft.com/office/officeart/2005/8/layout/hierarchy2"/>
    <dgm:cxn modelId="{E0620569-047A-46CE-ABEB-29497903081B}" type="presParOf" srcId="{53CC1803-F25B-4B70-ADBE-5D873DD270C7}" destId="{3CE47341-5AA2-43B5-B9A0-51CDB339FA5A}" srcOrd="0" destOrd="0" presId="urn:microsoft.com/office/officeart/2005/8/layout/hierarchy2"/>
    <dgm:cxn modelId="{FBCC3044-3EB5-4FA7-A33F-DE28FC6E82C3}" type="presParOf" srcId="{53CC1803-F25B-4B70-ADBE-5D873DD270C7}" destId="{4451CB25-BDFD-4E12-A968-3BCC4C0D9A27}" srcOrd="1" destOrd="0" presId="urn:microsoft.com/office/officeart/2005/8/layout/hierarchy2"/>
    <dgm:cxn modelId="{59E29FB2-C120-482F-BAE7-200E9DF5DEAE}" type="presParOf" srcId="{451AF87D-F668-45FC-83FA-1F04D7EC59C7}" destId="{902A4D3E-6BE4-4123-BAE0-62A4C7474FE5}" srcOrd="6" destOrd="0" presId="urn:microsoft.com/office/officeart/2005/8/layout/hierarchy2"/>
    <dgm:cxn modelId="{663D4FF5-6641-447F-974F-BA6FAB46B80E}" type="presParOf" srcId="{902A4D3E-6BE4-4123-BAE0-62A4C7474FE5}" destId="{5AACB6E3-1710-4C04-905D-84D736797BD0}" srcOrd="0" destOrd="0" presId="urn:microsoft.com/office/officeart/2005/8/layout/hierarchy2"/>
    <dgm:cxn modelId="{88467CDC-2E7D-4E2B-A63A-B4FE7642963D}" type="presParOf" srcId="{451AF87D-F668-45FC-83FA-1F04D7EC59C7}" destId="{9E12628F-292C-4E9D-A65B-09B1093E33FA}" srcOrd="7" destOrd="0" presId="urn:microsoft.com/office/officeart/2005/8/layout/hierarchy2"/>
    <dgm:cxn modelId="{9325A67E-1A68-4B8C-B2A9-FF729455E2F0}" type="presParOf" srcId="{9E12628F-292C-4E9D-A65B-09B1093E33FA}" destId="{F314BE76-E768-4DA8-AD50-8F204362C726}" srcOrd="0" destOrd="0" presId="urn:microsoft.com/office/officeart/2005/8/layout/hierarchy2"/>
    <dgm:cxn modelId="{5C0E569D-9C98-4152-96EE-953203DE759D}" type="presParOf" srcId="{9E12628F-292C-4E9D-A65B-09B1093E33FA}" destId="{D9397A83-F842-4473-A8B6-BE2B0BBD4C96}" srcOrd="1" destOrd="0" presId="urn:microsoft.com/office/officeart/2005/8/layout/hierarchy2"/>
    <dgm:cxn modelId="{2993A6D7-C6DD-4B63-9DCF-57D7216B02B1}" type="presParOf" srcId="{D9397A83-F842-4473-A8B6-BE2B0BBD4C96}" destId="{301B8DCD-99AB-43A3-A20F-713DDE247A8A}" srcOrd="0" destOrd="0" presId="urn:microsoft.com/office/officeart/2005/8/layout/hierarchy2"/>
    <dgm:cxn modelId="{411ABABA-3719-48D7-B732-6795D8B81F32}" type="presParOf" srcId="{301B8DCD-99AB-43A3-A20F-713DDE247A8A}" destId="{C586D049-84C1-44D2-9F68-6A42E3E8BCA7}" srcOrd="0" destOrd="0" presId="urn:microsoft.com/office/officeart/2005/8/layout/hierarchy2"/>
    <dgm:cxn modelId="{BD25DDE9-7A44-40E8-9EB4-AE6D1C05A33C}" type="presParOf" srcId="{D9397A83-F842-4473-A8B6-BE2B0BBD4C96}" destId="{01BBDCC4-8FA6-48E1-8F39-3A67C10E324D}" srcOrd="1" destOrd="0" presId="urn:microsoft.com/office/officeart/2005/8/layout/hierarchy2"/>
    <dgm:cxn modelId="{85BC7563-6C10-41D1-80B1-759F7C640E5A}" type="presParOf" srcId="{01BBDCC4-8FA6-48E1-8F39-3A67C10E324D}" destId="{C6AB4F0C-1F4E-4CA4-A5A4-6B7CB77136D6}" srcOrd="0" destOrd="0" presId="urn:microsoft.com/office/officeart/2005/8/layout/hierarchy2"/>
    <dgm:cxn modelId="{A1AC8F0F-AF03-4BC8-B50F-20D40305BA12}" type="presParOf" srcId="{01BBDCC4-8FA6-48E1-8F39-3A67C10E324D}" destId="{1016E38D-508F-4B42-9095-24792D48C74A}" srcOrd="1" destOrd="0" presId="urn:microsoft.com/office/officeart/2005/8/layout/hierarchy2"/>
    <dgm:cxn modelId="{4BF6A22E-FEC5-4931-A3C4-1D323FE954DB}" type="presParOf" srcId="{1016E38D-508F-4B42-9095-24792D48C74A}" destId="{8714DCAF-6D04-46EE-B67E-056A56BDA2D2}" srcOrd="0" destOrd="0" presId="urn:microsoft.com/office/officeart/2005/8/layout/hierarchy2"/>
    <dgm:cxn modelId="{5F7355F9-1176-4230-AEDD-9B08635F00F8}" type="presParOf" srcId="{8714DCAF-6D04-46EE-B67E-056A56BDA2D2}" destId="{F1B273AC-B940-4249-81C1-04FA1BF8854B}" srcOrd="0" destOrd="0" presId="urn:microsoft.com/office/officeart/2005/8/layout/hierarchy2"/>
    <dgm:cxn modelId="{E1E7D646-7D3A-473C-A8EA-C777FC768AF6}" type="presParOf" srcId="{1016E38D-508F-4B42-9095-24792D48C74A}" destId="{16950DBC-8E44-4226-B2D6-E2938A46C368}" srcOrd="1" destOrd="0" presId="urn:microsoft.com/office/officeart/2005/8/layout/hierarchy2"/>
    <dgm:cxn modelId="{2F2376BE-B05E-4ADB-9F4D-A68DFA997BE8}" type="presParOf" srcId="{16950DBC-8E44-4226-B2D6-E2938A46C368}" destId="{F5D2035A-58A2-4D6F-9CE7-A82BA57F324F}" srcOrd="0" destOrd="0" presId="urn:microsoft.com/office/officeart/2005/8/layout/hierarchy2"/>
    <dgm:cxn modelId="{F6946259-659F-4EA2-A8A2-900AEDAC204A}" type="presParOf" srcId="{16950DBC-8E44-4226-B2D6-E2938A46C368}" destId="{5F22C39D-8445-49F0-9D88-25E320EDF380}" srcOrd="1" destOrd="0" presId="urn:microsoft.com/office/officeart/2005/8/layout/hierarchy2"/>
    <dgm:cxn modelId="{C222585B-B844-41F7-AB0E-78DCA38083B3}" type="presParOf" srcId="{5F22C39D-8445-49F0-9D88-25E320EDF380}" destId="{1015D4A8-FCC9-47FE-8266-0FED4E1A7174}" srcOrd="0" destOrd="0" presId="urn:microsoft.com/office/officeart/2005/8/layout/hierarchy2"/>
    <dgm:cxn modelId="{38A8AFC6-2AEF-49ED-84B2-A87E4C571FF3}" type="presParOf" srcId="{1015D4A8-FCC9-47FE-8266-0FED4E1A7174}" destId="{713F74F5-38CF-4F7A-B189-2E2F62556A0F}" srcOrd="0" destOrd="0" presId="urn:microsoft.com/office/officeart/2005/8/layout/hierarchy2"/>
    <dgm:cxn modelId="{BCD8B8FB-DF42-4B85-8EF6-F74FB9EB03CD}" type="presParOf" srcId="{5F22C39D-8445-49F0-9D88-25E320EDF380}" destId="{855F0C67-88B9-4B31-987C-056E5B059466}" srcOrd="1" destOrd="0" presId="urn:microsoft.com/office/officeart/2005/8/layout/hierarchy2"/>
    <dgm:cxn modelId="{1CAA5867-5176-4B41-BE1D-151E0B5CABEB}" type="presParOf" srcId="{855F0C67-88B9-4B31-987C-056E5B059466}" destId="{9EBD7BD3-E4D6-4454-9569-84BB106B95F9}" srcOrd="0" destOrd="0" presId="urn:microsoft.com/office/officeart/2005/8/layout/hierarchy2"/>
    <dgm:cxn modelId="{7C54B458-9238-4F8E-8EF5-A64EC53DD4A9}" type="presParOf" srcId="{855F0C67-88B9-4B31-987C-056E5B059466}" destId="{07A91FAB-C488-4CD3-A64F-49F57A4D115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5355062-52BD-4AF6-A69C-DD80761CB5B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DA16B2A4-9810-4C0E-8396-2375C06780D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spcAft>
              <a:spcPts val="600"/>
            </a:spcAft>
          </a:pPr>
          <a:r>
            <a:rPr lang="en-US" b="1" dirty="0" smtClean="0"/>
            <a:t>Units or Subjects</a:t>
          </a:r>
        </a:p>
      </dgm:t>
    </dgm:pt>
    <dgm:pt modelId="{D1B5AC38-D039-4B99-B39C-B1717A2EC304}" type="parTrans" cxnId="{641AD4D6-1C50-4CC6-A0B7-FCF7388FF125}">
      <dgm:prSet/>
      <dgm:spPr/>
      <dgm:t>
        <a:bodyPr/>
        <a:lstStyle/>
        <a:p>
          <a:endParaRPr lang="en-US" b="1"/>
        </a:p>
      </dgm:t>
    </dgm:pt>
    <dgm:pt modelId="{AC8968F9-714E-47B2-829D-21B118D6AC3F}" type="sibTrans" cxnId="{641AD4D6-1C50-4CC6-A0B7-FCF7388FF125}">
      <dgm:prSet/>
      <dgm:spPr/>
      <dgm:t>
        <a:bodyPr/>
        <a:lstStyle/>
        <a:p>
          <a:endParaRPr lang="en-US" b="1"/>
        </a:p>
      </dgm:t>
    </dgm:pt>
    <dgm:pt modelId="{3375FA6C-415B-4BAA-8641-399CA1B2340F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Block 2</a:t>
          </a:r>
          <a:endParaRPr lang="en-US" b="1" dirty="0"/>
        </a:p>
      </dgm:t>
    </dgm:pt>
    <dgm:pt modelId="{00FB98F7-435E-4C9D-B66A-C5543C44A3D4}" type="parTrans" cxnId="{6205F9F1-891E-442D-ACD0-6B27498BA002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32F3234E-8FDB-453A-8AD4-64B7C5E79DBF}" type="sibTrans" cxnId="{6205F9F1-891E-442D-ACD0-6B27498BA002}">
      <dgm:prSet/>
      <dgm:spPr/>
      <dgm:t>
        <a:bodyPr/>
        <a:lstStyle/>
        <a:p>
          <a:endParaRPr lang="en-US" b="1"/>
        </a:p>
      </dgm:t>
    </dgm:pt>
    <dgm:pt modelId="{5F5D1D12-65FE-46E6-A458-B8C6016D1D45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Treatment</a:t>
          </a:r>
          <a:endParaRPr lang="en-US" b="1" dirty="0"/>
        </a:p>
      </dgm:t>
    </dgm:pt>
    <dgm:pt modelId="{EA7D0D61-F183-4A85-9853-BFDE17A2E09F}" type="parTrans" cxnId="{C46D19D8-CD7D-4258-B198-F5E00C2E9F4A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BFCD6684-81F4-4185-B632-09DB29E5CFE5}" type="sibTrans" cxnId="{C46D19D8-CD7D-4258-B198-F5E00C2E9F4A}">
      <dgm:prSet/>
      <dgm:spPr/>
      <dgm:t>
        <a:bodyPr/>
        <a:lstStyle/>
        <a:p>
          <a:endParaRPr lang="en-US" b="1"/>
        </a:p>
      </dgm:t>
    </dgm:pt>
    <dgm:pt modelId="{3BA1FBAC-A65C-447C-B931-68ADDC6DEB77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No </a:t>
          </a:r>
        </a:p>
        <a:p>
          <a:r>
            <a:rPr lang="en-US" b="1" dirty="0" smtClean="0"/>
            <a:t>Treatment</a:t>
          </a:r>
          <a:endParaRPr lang="en-US" b="1" dirty="0"/>
        </a:p>
      </dgm:t>
    </dgm:pt>
    <dgm:pt modelId="{86A20EE0-8BA6-4F09-926C-4B572ED76CD6}" type="parTrans" cxnId="{455664F0-7951-4D12-A13C-37DF92F495CA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76C2E554-5377-4C48-99FE-E2A690D057FA}" type="sibTrans" cxnId="{455664F0-7951-4D12-A13C-37DF92F495CA}">
      <dgm:prSet/>
      <dgm:spPr/>
      <dgm:t>
        <a:bodyPr/>
        <a:lstStyle/>
        <a:p>
          <a:endParaRPr lang="en-US" b="1"/>
        </a:p>
      </dgm:t>
    </dgm:pt>
    <dgm:pt modelId="{4B72EBF0-E6BA-4F93-8120-0C8D616FAF54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Random</a:t>
          </a:r>
        </a:p>
        <a:p>
          <a:r>
            <a:rPr lang="en-US" b="1" dirty="0" smtClean="0"/>
            <a:t>Assignment</a:t>
          </a:r>
        </a:p>
      </dgm:t>
    </dgm:pt>
    <dgm:pt modelId="{03E441B8-B1D9-4734-BFB5-90561EAB7CF2}" type="sibTrans" cxnId="{6351AECD-E35B-4F62-BF98-E35FBFA7B942}">
      <dgm:prSet/>
      <dgm:spPr/>
      <dgm:t>
        <a:bodyPr/>
        <a:lstStyle/>
        <a:p>
          <a:endParaRPr lang="en-US" b="1"/>
        </a:p>
      </dgm:t>
    </dgm:pt>
    <dgm:pt modelId="{DD7F9BFD-9EF1-4AAF-B645-AC1C4B00CD4F}" type="parTrans" cxnId="{6351AECD-E35B-4F62-BF98-E35FBFA7B942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D83ED541-5333-48B5-8106-85113C88D90A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7E2D6669-44E9-45A8-839E-020D30BF43E8}" type="parTrans" cxnId="{B16593E8-82B3-4E22-A408-2D07DCD7F789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7158B72A-9939-4F27-AF05-3101F13E1D57}" type="sibTrans" cxnId="{B16593E8-82B3-4E22-A408-2D07DCD7F789}">
      <dgm:prSet/>
      <dgm:spPr/>
      <dgm:t>
        <a:bodyPr/>
        <a:lstStyle/>
        <a:p>
          <a:endParaRPr lang="en-US" b="1"/>
        </a:p>
      </dgm:t>
    </dgm:pt>
    <dgm:pt modelId="{1B3C64BE-F1FD-4F4E-9532-431FEF10361A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B67007B7-907E-4899-A6D6-0F15940B8CBC}" type="parTrans" cxnId="{74D0C3E4-E3F5-4A86-808E-6E698AC8CAF6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8B99D665-34C6-432A-95CB-1EEC371D1993}" type="sibTrans" cxnId="{74D0C3E4-E3F5-4A86-808E-6E698AC8CAF6}">
      <dgm:prSet/>
      <dgm:spPr/>
      <dgm:t>
        <a:bodyPr/>
        <a:lstStyle/>
        <a:p>
          <a:endParaRPr lang="en-US" b="1"/>
        </a:p>
      </dgm:t>
    </dgm:pt>
    <dgm:pt modelId="{50835120-C507-43E6-B138-A875C0FBB3B4}">
      <dgm:prSet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Block 1</a:t>
          </a:r>
          <a:endParaRPr lang="en-US" b="1" dirty="0"/>
        </a:p>
      </dgm:t>
    </dgm:pt>
    <dgm:pt modelId="{389E4B0E-0286-4F62-B949-C4F17304A2B5}" type="parTrans" cxnId="{C3EADC88-0E63-4D63-BE32-AEBD4181FC58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96003D9C-B87A-448C-A99D-DD56D763A830}" type="sibTrans" cxnId="{C3EADC88-0E63-4D63-BE32-AEBD4181FC58}">
      <dgm:prSet/>
      <dgm:spPr/>
      <dgm:t>
        <a:bodyPr/>
        <a:lstStyle/>
        <a:p>
          <a:endParaRPr lang="en-US" b="1"/>
        </a:p>
      </dgm:t>
    </dgm:pt>
    <dgm:pt modelId="{AED34D3E-077D-464C-9F51-E2EB18F7947C}">
      <dgm:prSet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Random Assignment</a:t>
          </a:r>
        </a:p>
      </dgm:t>
    </dgm:pt>
    <dgm:pt modelId="{EBF46F2E-655A-4ED7-BB3A-0D32F5AAA17D}" type="parTrans" cxnId="{2156E6AF-46BE-4E77-AC7B-6DCCA2A2687D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3CE9E9B4-9251-420C-AAA9-422B9B27DDFB}" type="sibTrans" cxnId="{2156E6AF-46BE-4E77-AC7B-6DCCA2A2687D}">
      <dgm:prSet/>
      <dgm:spPr/>
      <dgm:t>
        <a:bodyPr/>
        <a:lstStyle/>
        <a:p>
          <a:endParaRPr lang="en-US" b="1"/>
        </a:p>
      </dgm:t>
    </dgm:pt>
    <dgm:pt modelId="{0DE78C44-4EE9-42C3-922A-AEB88A67144D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Treatment</a:t>
          </a:r>
          <a:endParaRPr lang="en-US" b="1" dirty="0"/>
        </a:p>
      </dgm:t>
    </dgm:pt>
    <dgm:pt modelId="{8B0E3F23-D737-404E-8971-593F738E775E}" type="parTrans" cxnId="{9FC62545-AAAA-481F-BCB2-3FAE013F5479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898F8CDE-8B5A-40B5-BBA6-7F86B34B0229}" type="sibTrans" cxnId="{9FC62545-AAAA-481F-BCB2-3FAE013F5479}">
      <dgm:prSet/>
      <dgm:spPr/>
      <dgm:t>
        <a:bodyPr/>
        <a:lstStyle/>
        <a:p>
          <a:endParaRPr lang="en-US" b="1"/>
        </a:p>
      </dgm:t>
    </dgm:pt>
    <dgm:pt modelId="{E45E1525-2FED-4700-83D1-CF7BF228D370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8C78D44C-339A-450B-ABB1-D9EA8D28E949}" type="parTrans" cxnId="{0F60CAB3-14A2-4635-9DA1-02BBB781981B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306738FE-3937-48CE-9A2D-803F090042D2}" type="sibTrans" cxnId="{0F60CAB3-14A2-4635-9DA1-02BBB781981B}">
      <dgm:prSet/>
      <dgm:spPr/>
      <dgm:t>
        <a:bodyPr/>
        <a:lstStyle/>
        <a:p>
          <a:endParaRPr lang="en-US" b="1"/>
        </a:p>
      </dgm:t>
    </dgm:pt>
    <dgm:pt modelId="{27E7A22B-3968-4A60-9598-F90019BDE129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No Treatment</a:t>
          </a:r>
          <a:endParaRPr lang="en-US" b="1" dirty="0"/>
        </a:p>
      </dgm:t>
    </dgm:pt>
    <dgm:pt modelId="{064551A5-8DCD-4F6B-A368-F78868C9BBA5}" type="parTrans" cxnId="{1C1B554C-E118-46C6-9D1F-C4E53BD45BB2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AD418733-877C-4A38-B2D1-C9E3E190F3DF}" type="sibTrans" cxnId="{1C1B554C-E118-46C6-9D1F-C4E53BD45BB2}">
      <dgm:prSet/>
      <dgm:spPr/>
      <dgm:t>
        <a:bodyPr/>
        <a:lstStyle/>
        <a:p>
          <a:endParaRPr lang="en-US" b="1"/>
        </a:p>
      </dgm:t>
    </dgm:pt>
    <dgm:pt modelId="{8217A099-1C46-4D5E-9BD9-E7BDA688DDB3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Post-Test</a:t>
          </a:r>
          <a:endParaRPr lang="en-US" b="1" dirty="0"/>
        </a:p>
      </dgm:t>
    </dgm:pt>
    <dgm:pt modelId="{19D19333-ACDE-4E17-8F66-EE8624B20756}" type="parTrans" cxnId="{519A0D67-D813-47F2-BFE7-5F4CB08268FB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447E002E-A7EF-466D-8B14-E852C50497B5}" type="sibTrans" cxnId="{519A0D67-D813-47F2-BFE7-5F4CB08268FB}">
      <dgm:prSet/>
      <dgm:spPr/>
      <dgm:t>
        <a:bodyPr/>
        <a:lstStyle/>
        <a:p>
          <a:endParaRPr lang="en-US" b="1"/>
        </a:p>
      </dgm:t>
    </dgm:pt>
    <dgm:pt modelId="{0FB40B4D-C616-4B0A-B9D4-C5F1E2610F8E}" type="pres">
      <dgm:prSet presAssocID="{E5355062-52BD-4AF6-A69C-DD80761CB5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1140A-D23B-452A-A576-B7F68ACD2C8A}" type="pres">
      <dgm:prSet presAssocID="{DA16B2A4-9810-4C0E-8396-2375C06780D9}" presName="root1" presStyleCnt="0"/>
      <dgm:spPr/>
    </dgm:pt>
    <dgm:pt modelId="{22A4CE91-151E-4D57-943D-8022C22079EA}" type="pres">
      <dgm:prSet presAssocID="{DA16B2A4-9810-4C0E-8396-2375C06780D9}" presName="LevelOneTextNode" presStyleLbl="node0" presStyleIdx="0" presStyleCnt="1" custScaleY="130764" custLinFactNeighborX="-31912" custLinFactNeighborY="-15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1AF87D-F668-45FC-83FA-1F04D7EC59C7}" type="pres">
      <dgm:prSet presAssocID="{DA16B2A4-9810-4C0E-8396-2375C06780D9}" presName="level2hierChild" presStyleCnt="0"/>
      <dgm:spPr/>
    </dgm:pt>
    <dgm:pt modelId="{B446D52E-79CB-40B6-93AB-508835ED359A}" type="pres">
      <dgm:prSet presAssocID="{389E4B0E-0286-4F62-B949-C4F17304A2B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CFF8BA99-16BC-44B3-8F57-3EC3FE3984E7}" type="pres">
      <dgm:prSet presAssocID="{389E4B0E-0286-4F62-B949-C4F17304A2B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29551219-393F-4C08-8771-A5A27E62EC36}" type="pres">
      <dgm:prSet presAssocID="{50835120-C507-43E6-B138-A875C0FBB3B4}" presName="root2" presStyleCnt="0"/>
      <dgm:spPr/>
    </dgm:pt>
    <dgm:pt modelId="{2B2A885E-462A-4B6E-8916-37C5F752FF55}" type="pres">
      <dgm:prSet presAssocID="{50835120-C507-43E6-B138-A875C0FBB3B4}" presName="LevelTwoTextNode" presStyleLbl="node2" presStyleIdx="0" presStyleCnt="2" custScaleX="113246" custLinFactNeighborX="2782" custLinFactNeighborY="14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F8805B-031D-4E3F-AC74-72F435C568E9}" type="pres">
      <dgm:prSet presAssocID="{50835120-C507-43E6-B138-A875C0FBB3B4}" presName="level3hierChild" presStyleCnt="0"/>
      <dgm:spPr/>
    </dgm:pt>
    <dgm:pt modelId="{17954A83-1D7E-4303-9FF4-C2D92C6CEC3C}" type="pres">
      <dgm:prSet presAssocID="{EBF46F2E-655A-4ED7-BB3A-0D32F5AAA17D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EB60515A-60C0-4221-B5F5-E3108A8362EF}" type="pres">
      <dgm:prSet presAssocID="{EBF46F2E-655A-4ED7-BB3A-0D32F5AAA17D}" presName="connTx" presStyleLbl="parChTrans1D3" presStyleIdx="0" presStyleCnt="2"/>
      <dgm:spPr/>
      <dgm:t>
        <a:bodyPr/>
        <a:lstStyle/>
        <a:p>
          <a:endParaRPr lang="en-US"/>
        </a:p>
      </dgm:t>
    </dgm:pt>
    <dgm:pt modelId="{0D70CBFD-AB28-40E7-AD0B-EFD74B992C94}" type="pres">
      <dgm:prSet presAssocID="{AED34D3E-077D-464C-9F51-E2EB18F7947C}" presName="root2" presStyleCnt="0"/>
      <dgm:spPr/>
    </dgm:pt>
    <dgm:pt modelId="{B865EB5E-BB2C-4F0A-90D4-3575027525C4}" type="pres">
      <dgm:prSet presAssocID="{AED34D3E-077D-464C-9F51-E2EB18F7947C}" presName="LevelTwoTextNode" presStyleLbl="node3" presStyleIdx="0" presStyleCnt="2" custScaleX="113246" custLinFactNeighborX="2782" custLinFactNeighborY="14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C43FBF-948F-407A-BE8B-C6151286AAA8}" type="pres">
      <dgm:prSet presAssocID="{AED34D3E-077D-464C-9F51-E2EB18F7947C}" presName="level3hierChild" presStyleCnt="0"/>
      <dgm:spPr/>
    </dgm:pt>
    <dgm:pt modelId="{0996E11C-47BF-4FF2-A23D-DAF90B54BBD8}" type="pres">
      <dgm:prSet presAssocID="{8B0E3F23-D737-404E-8971-593F738E775E}" presName="conn2-1" presStyleLbl="parChTrans1D4" presStyleIdx="0" presStyleCnt="8"/>
      <dgm:spPr/>
      <dgm:t>
        <a:bodyPr/>
        <a:lstStyle/>
        <a:p>
          <a:endParaRPr lang="en-US"/>
        </a:p>
      </dgm:t>
    </dgm:pt>
    <dgm:pt modelId="{A217F992-61AF-4E9E-A1DB-5A4815B33343}" type="pres">
      <dgm:prSet presAssocID="{8B0E3F23-D737-404E-8971-593F738E775E}" presName="connTx" presStyleLbl="parChTrans1D4" presStyleIdx="0" presStyleCnt="8"/>
      <dgm:spPr/>
      <dgm:t>
        <a:bodyPr/>
        <a:lstStyle/>
        <a:p>
          <a:endParaRPr lang="en-US"/>
        </a:p>
      </dgm:t>
    </dgm:pt>
    <dgm:pt modelId="{CC976276-539E-4406-94E9-9798CB8D2424}" type="pres">
      <dgm:prSet presAssocID="{0DE78C44-4EE9-42C3-922A-AEB88A67144D}" presName="root2" presStyleCnt="0"/>
      <dgm:spPr/>
    </dgm:pt>
    <dgm:pt modelId="{112C80B8-6434-447D-8AE9-4A9E31D52950}" type="pres">
      <dgm:prSet presAssocID="{0DE78C44-4EE9-42C3-922A-AEB88A67144D}" presName="LevelTwoTextNode" presStyleLbl="node4" presStyleIdx="0" presStyleCnt="8" custLinFactNeighborX="1686" custLinFactNeighborY="-1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737EB-8959-4DFB-B34D-5FD3F0D74F67}" type="pres">
      <dgm:prSet presAssocID="{0DE78C44-4EE9-42C3-922A-AEB88A67144D}" presName="level3hierChild" presStyleCnt="0"/>
      <dgm:spPr/>
    </dgm:pt>
    <dgm:pt modelId="{E666E4B7-5DC0-4ADD-B946-14062FC8FB97}" type="pres">
      <dgm:prSet presAssocID="{8C78D44C-339A-450B-ABB1-D9EA8D28E949}" presName="conn2-1" presStyleLbl="parChTrans1D4" presStyleIdx="1" presStyleCnt="8"/>
      <dgm:spPr/>
      <dgm:t>
        <a:bodyPr/>
        <a:lstStyle/>
        <a:p>
          <a:endParaRPr lang="en-US"/>
        </a:p>
      </dgm:t>
    </dgm:pt>
    <dgm:pt modelId="{96503000-A5C5-48FD-9266-A7A856FD9559}" type="pres">
      <dgm:prSet presAssocID="{8C78D44C-339A-450B-ABB1-D9EA8D28E949}" presName="connTx" presStyleLbl="parChTrans1D4" presStyleIdx="1" presStyleCnt="8"/>
      <dgm:spPr/>
      <dgm:t>
        <a:bodyPr/>
        <a:lstStyle/>
        <a:p>
          <a:endParaRPr lang="en-US"/>
        </a:p>
      </dgm:t>
    </dgm:pt>
    <dgm:pt modelId="{C2764A8B-ACCC-47C7-9E40-94019B736445}" type="pres">
      <dgm:prSet presAssocID="{E45E1525-2FED-4700-83D1-CF7BF228D370}" presName="root2" presStyleCnt="0"/>
      <dgm:spPr/>
    </dgm:pt>
    <dgm:pt modelId="{9F2BBA49-B3FB-4606-9BDF-5A0F9C9FE851}" type="pres">
      <dgm:prSet presAssocID="{E45E1525-2FED-4700-83D1-CF7BF228D370}" presName="LevelTwoTextNode" presStyleLbl="node4" presStyleIdx="1" presStyleCnt="8" custLinFactNeighborX="-592" custLinFactNeighborY="-1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052214-BBDC-4939-9214-132A8E1E43F0}" type="pres">
      <dgm:prSet presAssocID="{E45E1525-2FED-4700-83D1-CF7BF228D370}" presName="level3hierChild" presStyleCnt="0"/>
      <dgm:spPr/>
    </dgm:pt>
    <dgm:pt modelId="{AAA15997-91A4-4EE0-B845-AF1FC9FBA10B}" type="pres">
      <dgm:prSet presAssocID="{064551A5-8DCD-4F6B-A368-F78868C9BBA5}" presName="conn2-1" presStyleLbl="parChTrans1D4" presStyleIdx="2" presStyleCnt="8"/>
      <dgm:spPr/>
      <dgm:t>
        <a:bodyPr/>
        <a:lstStyle/>
        <a:p>
          <a:endParaRPr lang="en-US"/>
        </a:p>
      </dgm:t>
    </dgm:pt>
    <dgm:pt modelId="{C1AF7E5B-BEA7-4C9D-A87D-242A413BE7EC}" type="pres">
      <dgm:prSet presAssocID="{064551A5-8DCD-4F6B-A368-F78868C9BBA5}" presName="connTx" presStyleLbl="parChTrans1D4" presStyleIdx="2" presStyleCnt="8"/>
      <dgm:spPr/>
      <dgm:t>
        <a:bodyPr/>
        <a:lstStyle/>
        <a:p>
          <a:endParaRPr lang="en-US"/>
        </a:p>
      </dgm:t>
    </dgm:pt>
    <dgm:pt modelId="{0F087152-F233-4AD7-B28D-E962AF632DA3}" type="pres">
      <dgm:prSet presAssocID="{27E7A22B-3968-4A60-9598-F90019BDE129}" presName="root2" presStyleCnt="0"/>
      <dgm:spPr/>
    </dgm:pt>
    <dgm:pt modelId="{460AAED8-2D42-46FA-BE83-10DDCE776829}" type="pres">
      <dgm:prSet presAssocID="{27E7A22B-3968-4A60-9598-F90019BDE129}" presName="LevelTwoTextNode" presStyleLbl="node4" presStyleIdx="2" presStyleCnt="8" custLinFactNeighborX="1686" custLinFactNeighborY="29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C18D33-46F7-4A05-9934-3781F4ED4F97}" type="pres">
      <dgm:prSet presAssocID="{27E7A22B-3968-4A60-9598-F90019BDE129}" presName="level3hierChild" presStyleCnt="0"/>
      <dgm:spPr/>
    </dgm:pt>
    <dgm:pt modelId="{1FFB0B7C-EC28-42B5-9679-698706709AAE}" type="pres">
      <dgm:prSet presAssocID="{19D19333-ACDE-4E17-8F66-EE8624B20756}" presName="conn2-1" presStyleLbl="parChTrans1D4" presStyleIdx="3" presStyleCnt="8"/>
      <dgm:spPr/>
      <dgm:t>
        <a:bodyPr/>
        <a:lstStyle/>
        <a:p>
          <a:endParaRPr lang="en-US"/>
        </a:p>
      </dgm:t>
    </dgm:pt>
    <dgm:pt modelId="{28318B5D-42CF-4876-BC0E-062A551B81AA}" type="pres">
      <dgm:prSet presAssocID="{19D19333-ACDE-4E17-8F66-EE8624B20756}" presName="connTx" presStyleLbl="parChTrans1D4" presStyleIdx="3" presStyleCnt="8"/>
      <dgm:spPr/>
      <dgm:t>
        <a:bodyPr/>
        <a:lstStyle/>
        <a:p>
          <a:endParaRPr lang="en-US"/>
        </a:p>
      </dgm:t>
    </dgm:pt>
    <dgm:pt modelId="{6765194A-F58D-4943-B368-BD705735308D}" type="pres">
      <dgm:prSet presAssocID="{8217A099-1C46-4D5E-9BD9-E7BDA688DDB3}" presName="root2" presStyleCnt="0"/>
      <dgm:spPr/>
    </dgm:pt>
    <dgm:pt modelId="{C2A22600-DF5D-422B-A4C8-24947A36BAF6}" type="pres">
      <dgm:prSet presAssocID="{8217A099-1C46-4D5E-9BD9-E7BDA688DDB3}" presName="LevelTwoTextNode" presStyleLbl="node4" presStyleIdx="3" presStyleCnt="8" custLinFactNeighborX="-592" custLinFactNeighborY="29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45E698-98DA-4CA1-B881-17CCF0348BD1}" type="pres">
      <dgm:prSet presAssocID="{8217A099-1C46-4D5E-9BD9-E7BDA688DDB3}" presName="level3hierChild" presStyleCnt="0"/>
      <dgm:spPr/>
    </dgm:pt>
    <dgm:pt modelId="{B8F3960F-B910-467F-96D1-BABB13304A7A}" type="pres">
      <dgm:prSet presAssocID="{00FB98F7-435E-4C9D-B66A-C5543C44A3D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1734A512-F174-4874-9D58-034C1E129876}" type="pres">
      <dgm:prSet presAssocID="{00FB98F7-435E-4C9D-B66A-C5543C44A3D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00D937A5-306B-4F42-9657-06B0A4A89C97}" type="pres">
      <dgm:prSet presAssocID="{3375FA6C-415B-4BAA-8641-399CA1B2340F}" presName="root2" presStyleCnt="0"/>
      <dgm:spPr/>
    </dgm:pt>
    <dgm:pt modelId="{3A1BD132-F115-4C83-8EE8-D7AE8FC62458}" type="pres">
      <dgm:prSet presAssocID="{3375FA6C-415B-4BAA-8641-399CA1B2340F}" presName="LevelTwoTextNode" presStyleLbl="node2" presStyleIdx="1" presStyleCnt="2" custScaleX="1129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468199-E080-4B2A-A60B-ADB72F5A700A}" type="pres">
      <dgm:prSet presAssocID="{3375FA6C-415B-4BAA-8641-399CA1B2340F}" presName="level3hierChild" presStyleCnt="0"/>
      <dgm:spPr/>
    </dgm:pt>
    <dgm:pt modelId="{902A4D3E-6BE4-4123-BAE0-62A4C7474FE5}" type="pres">
      <dgm:prSet presAssocID="{DD7F9BFD-9EF1-4AAF-B645-AC1C4B00CD4F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5AACB6E3-1710-4C04-905D-84D736797BD0}" type="pres">
      <dgm:prSet presAssocID="{DD7F9BFD-9EF1-4AAF-B645-AC1C4B00CD4F}" presName="connTx" presStyleLbl="parChTrans1D3" presStyleIdx="1" presStyleCnt="2"/>
      <dgm:spPr/>
      <dgm:t>
        <a:bodyPr/>
        <a:lstStyle/>
        <a:p>
          <a:endParaRPr lang="en-US"/>
        </a:p>
      </dgm:t>
    </dgm:pt>
    <dgm:pt modelId="{9E12628F-292C-4E9D-A65B-09B1093E33FA}" type="pres">
      <dgm:prSet presAssocID="{4B72EBF0-E6BA-4F93-8120-0C8D616FAF54}" presName="root2" presStyleCnt="0"/>
      <dgm:spPr/>
    </dgm:pt>
    <dgm:pt modelId="{F314BE76-E768-4DA8-AD50-8F204362C726}" type="pres">
      <dgm:prSet presAssocID="{4B72EBF0-E6BA-4F93-8120-0C8D616FAF54}" presName="LevelTwoTextNode" presStyleLbl="node3" presStyleIdx="1" presStyleCnt="2" custScaleX="112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397A83-F842-4473-A8B6-BE2B0BBD4C96}" type="pres">
      <dgm:prSet presAssocID="{4B72EBF0-E6BA-4F93-8120-0C8D616FAF54}" presName="level3hierChild" presStyleCnt="0"/>
      <dgm:spPr/>
    </dgm:pt>
    <dgm:pt modelId="{7A52BB38-9209-4D3C-B4A0-2A099FB612AC}" type="pres">
      <dgm:prSet presAssocID="{EA7D0D61-F183-4A85-9853-BFDE17A2E09F}" presName="conn2-1" presStyleLbl="parChTrans1D4" presStyleIdx="4" presStyleCnt="8"/>
      <dgm:spPr/>
      <dgm:t>
        <a:bodyPr/>
        <a:lstStyle/>
        <a:p>
          <a:endParaRPr lang="en-US"/>
        </a:p>
      </dgm:t>
    </dgm:pt>
    <dgm:pt modelId="{9A8A2BFB-29C6-4611-BC04-F271D3D09CAD}" type="pres">
      <dgm:prSet presAssocID="{EA7D0D61-F183-4A85-9853-BFDE17A2E09F}" presName="connTx" presStyleLbl="parChTrans1D4" presStyleIdx="4" presStyleCnt="8"/>
      <dgm:spPr/>
      <dgm:t>
        <a:bodyPr/>
        <a:lstStyle/>
        <a:p>
          <a:endParaRPr lang="en-US"/>
        </a:p>
      </dgm:t>
    </dgm:pt>
    <dgm:pt modelId="{53ACD23F-B062-4887-BC38-EB76CB51A665}" type="pres">
      <dgm:prSet presAssocID="{5F5D1D12-65FE-46E6-A458-B8C6016D1D45}" presName="root2" presStyleCnt="0"/>
      <dgm:spPr/>
    </dgm:pt>
    <dgm:pt modelId="{A82FB542-11B2-4D44-BEE9-67A69AD7B109}" type="pres">
      <dgm:prSet presAssocID="{5F5D1D12-65FE-46E6-A458-B8C6016D1D45}" presName="LevelTwoTextNode" presStyleLbl="node4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24954A-A185-4121-BC10-AFC4CFB525F5}" type="pres">
      <dgm:prSet presAssocID="{5F5D1D12-65FE-46E6-A458-B8C6016D1D45}" presName="level3hierChild" presStyleCnt="0"/>
      <dgm:spPr/>
    </dgm:pt>
    <dgm:pt modelId="{2CBFF7DD-CB00-414B-8BB9-6BDFE3D941A0}" type="pres">
      <dgm:prSet presAssocID="{7E2D6669-44E9-45A8-839E-020D30BF43E8}" presName="conn2-1" presStyleLbl="parChTrans1D4" presStyleIdx="5" presStyleCnt="8"/>
      <dgm:spPr/>
      <dgm:t>
        <a:bodyPr/>
        <a:lstStyle/>
        <a:p>
          <a:endParaRPr lang="en-US"/>
        </a:p>
      </dgm:t>
    </dgm:pt>
    <dgm:pt modelId="{17F3F558-D3A4-4C0C-B205-7943D9D5EF99}" type="pres">
      <dgm:prSet presAssocID="{7E2D6669-44E9-45A8-839E-020D30BF43E8}" presName="connTx" presStyleLbl="parChTrans1D4" presStyleIdx="5" presStyleCnt="8"/>
      <dgm:spPr/>
      <dgm:t>
        <a:bodyPr/>
        <a:lstStyle/>
        <a:p>
          <a:endParaRPr lang="en-US"/>
        </a:p>
      </dgm:t>
    </dgm:pt>
    <dgm:pt modelId="{53CC1803-F25B-4B70-ADBE-5D873DD270C7}" type="pres">
      <dgm:prSet presAssocID="{D83ED541-5333-48B5-8106-85113C88D90A}" presName="root2" presStyleCnt="0"/>
      <dgm:spPr/>
    </dgm:pt>
    <dgm:pt modelId="{3CE47341-5AA2-43B5-B9A0-51CDB339FA5A}" type="pres">
      <dgm:prSet presAssocID="{D83ED541-5333-48B5-8106-85113C88D90A}" presName="LevelTwoTextNode" presStyleLbl="node4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51CB25-BDFD-4E12-A968-3BCC4C0D9A27}" type="pres">
      <dgm:prSet presAssocID="{D83ED541-5333-48B5-8106-85113C88D90A}" presName="level3hierChild" presStyleCnt="0"/>
      <dgm:spPr/>
    </dgm:pt>
    <dgm:pt modelId="{8714DCAF-6D04-46EE-B67E-056A56BDA2D2}" type="pres">
      <dgm:prSet presAssocID="{86A20EE0-8BA6-4F09-926C-4B572ED76CD6}" presName="conn2-1" presStyleLbl="parChTrans1D4" presStyleIdx="6" presStyleCnt="8"/>
      <dgm:spPr/>
      <dgm:t>
        <a:bodyPr/>
        <a:lstStyle/>
        <a:p>
          <a:endParaRPr lang="en-US"/>
        </a:p>
      </dgm:t>
    </dgm:pt>
    <dgm:pt modelId="{F1B273AC-B940-4249-81C1-04FA1BF8854B}" type="pres">
      <dgm:prSet presAssocID="{86A20EE0-8BA6-4F09-926C-4B572ED76CD6}" presName="connTx" presStyleLbl="parChTrans1D4" presStyleIdx="6" presStyleCnt="8"/>
      <dgm:spPr/>
      <dgm:t>
        <a:bodyPr/>
        <a:lstStyle/>
        <a:p>
          <a:endParaRPr lang="en-US"/>
        </a:p>
      </dgm:t>
    </dgm:pt>
    <dgm:pt modelId="{16950DBC-8E44-4226-B2D6-E2938A46C368}" type="pres">
      <dgm:prSet presAssocID="{3BA1FBAC-A65C-447C-B931-68ADDC6DEB77}" presName="root2" presStyleCnt="0"/>
      <dgm:spPr/>
    </dgm:pt>
    <dgm:pt modelId="{F5D2035A-58A2-4D6F-9CE7-A82BA57F324F}" type="pres">
      <dgm:prSet presAssocID="{3BA1FBAC-A65C-447C-B931-68ADDC6DEB77}" presName="LevelTwoTextNode" presStyleLbl="node4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2C39D-8445-49F0-9D88-25E320EDF380}" type="pres">
      <dgm:prSet presAssocID="{3BA1FBAC-A65C-447C-B931-68ADDC6DEB77}" presName="level3hierChild" presStyleCnt="0"/>
      <dgm:spPr/>
    </dgm:pt>
    <dgm:pt modelId="{1015D4A8-FCC9-47FE-8266-0FED4E1A7174}" type="pres">
      <dgm:prSet presAssocID="{B67007B7-907E-4899-A6D6-0F15940B8CBC}" presName="conn2-1" presStyleLbl="parChTrans1D4" presStyleIdx="7" presStyleCnt="8"/>
      <dgm:spPr/>
      <dgm:t>
        <a:bodyPr/>
        <a:lstStyle/>
        <a:p>
          <a:endParaRPr lang="en-US"/>
        </a:p>
      </dgm:t>
    </dgm:pt>
    <dgm:pt modelId="{713F74F5-38CF-4F7A-B189-2E2F62556A0F}" type="pres">
      <dgm:prSet presAssocID="{B67007B7-907E-4899-A6D6-0F15940B8CBC}" presName="connTx" presStyleLbl="parChTrans1D4" presStyleIdx="7" presStyleCnt="8"/>
      <dgm:spPr/>
      <dgm:t>
        <a:bodyPr/>
        <a:lstStyle/>
        <a:p>
          <a:endParaRPr lang="en-US"/>
        </a:p>
      </dgm:t>
    </dgm:pt>
    <dgm:pt modelId="{855F0C67-88B9-4B31-987C-056E5B059466}" type="pres">
      <dgm:prSet presAssocID="{1B3C64BE-F1FD-4F4E-9532-431FEF10361A}" presName="root2" presStyleCnt="0"/>
      <dgm:spPr/>
    </dgm:pt>
    <dgm:pt modelId="{9EBD7BD3-E4D6-4454-9569-84BB106B95F9}" type="pres">
      <dgm:prSet presAssocID="{1B3C64BE-F1FD-4F4E-9532-431FEF10361A}" presName="LevelTwoTextNode" presStyleLbl="node4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A91FAB-C488-4CD3-A64F-49F57A4D1153}" type="pres">
      <dgm:prSet presAssocID="{1B3C64BE-F1FD-4F4E-9532-431FEF10361A}" presName="level3hierChild" presStyleCnt="0"/>
      <dgm:spPr/>
    </dgm:pt>
  </dgm:ptLst>
  <dgm:cxnLst>
    <dgm:cxn modelId="{50150467-D5D5-4FCA-8891-723631456E63}" type="presOf" srcId="{86A20EE0-8BA6-4F09-926C-4B572ED76CD6}" destId="{8714DCAF-6D04-46EE-B67E-056A56BDA2D2}" srcOrd="0" destOrd="0" presId="urn:microsoft.com/office/officeart/2005/8/layout/hierarchy2"/>
    <dgm:cxn modelId="{B95368CF-8342-4DAE-B33B-09D1789FB774}" type="presOf" srcId="{0DE78C44-4EE9-42C3-922A-AEB88A67144D}" destId="{112C80B8-6434-447D-8AE9-4A9E31D52950}" srcOrd="0" destOrd="0" presId="urn:microsoft.com/office/officeart/2005/8/layout/hierarchy2"/>
    <dgm:cxn modelId="{6205F9F1-891E-442D-ACD0-6B27498BA002}" srcId="{DA16B2A4-9810-4C0E-8396-2375C06780D9}" destId="{3375FA6C-415B-4BAA-8641-399CA1B2340F}" srcOrd="1" destOrd="0" parTransId="{00FB98F7-435E-4C9D-B66A-C5543C44A3D4}" sibTransId="{32F3234E-8FDB-453A-8AD4-64B7C5E79DBF}"/>
    <dgm:cxn modelId="{7EB1A3B2-B90D-4310-891F-54F14EFE7EBE}" type="presOf" srcId="{B67007B7-907E-4899-A6D6-0F15940B8CBC}" destId="{713F74F5-38CF-4F7A-B189-2E2F62556A0F}" srcOrd="1" destOrd="0" presId="urn:microsoft.com/office/officeart/2005/8/layout/hierarchy2"/>
    <dgm:cxn modelId="{6351AECD-E35B-4F62-BF98-E35FBFA7B942}" srcId="{3375FA6C-415B-4BAA-8641-399CA1B2340F}" destId="{4B72EBF0-E6BA-4F93-8120-0C8D616FAF54}" srcOrd="0" destOrd="0" parTransId="{DD7F9BFD-9EF1-4AAF-B645-AC1C4B00CD4F}" sibTransId="{03E441B8-B1D9-4734-BFB5-90561EAB7CF2}"/>
    <dgm:cxn modelId="{36575317-EF3A-41B8-885A-53EA4E9DB6C5}" type="presOf" srcId="{86A20EE0-8BA6-4F09-926C-4B572ED76CD6}" destId="{F1B273AC-B940-4249-81C1-04FA1BF8854B}" srcOrd="1" destOrd="0" presId="urn:microsoft.com/office/officeart/2005/8/layout/hierarchy2"/>
    <dgm:cxn modelId="{2156E6AF-46BE-4E77-AC7B-6DCCA2A2687D}" srcId="{50835120-C507-43E6-B138-A875C0FBB3B4}" destId="{AED34D3E-077D-464C-9F51-E2EB18F7947C}" srcOrd="0" destOrd="0" parTransId="{EBF46F2E-655A-4ED7-BB3A-0D32F5AAA17D}" sibTransId="{3CE9E9B4-9251-420C-AAA9-422B9B27DDFB}"/>
    <dgm:cxn modelId="{86DB5E50-2731-4BD0-943F-E016FBD02DDF}" type="presOf" srcId="{8C78D44C-339A-450B-ABB1-D9EA8D28E949}" destId="{96503000-A5C5-48FD-9266-A7A856FD9559}" srcOrd="1" destOrd="0" presId="urn:microsoft.com/office/officeart/2005/8/layout/hierarchy2"/>
    <dgm:cxn modelId="{C3EADC88-0E63-4D63-BE32-AEBD4181FC58}" srcId="{DA16B2A4-9810-4C0E-8396-2375C06780D9}" destId="{50835120-C507-43E6-B138-A875C0FBB3B4}" srcOrd="0" destOrd="0" parTransId="{389E4B0E-0286-4F62-B949-C4F17304A2B5}" sibTransId="{96003D9C-B87A-448C-A99D-DD56D763A830}"/>
    <dgm:cxn modelId="{BDB560B2-28C1-42FE-A465-5E3A5D97CADC}" type="presOf" srcId="{DD7F9BFD-9EF1-4AAF-B645-AC1C4B00CD4F}" destId="{902A4D3E-6BE4-4123-BAE0-62A4C7474FE5}" srcOrd="0" destOrd="0" presId="urn:microsoft.com/office/officeart/2005/8/layout/hierarchy2"/>
    <dgm:cxn modelId="{B5616A46-A4D9-4087-902A-9690CA9DD71E}" type="presOf" srcId="{7E2D6669-44E9-45A8-839E-020D30BF43E8}" destId="{2CBFF7DD-CB00-414B-8BB9-6BDFE3D941A0}" srcOrd="0" destOrd="0" presId="urn:microsoft.com/office/officeart/2005/8/layout/hierarchy2"/>
    <dgm:cxn modelId="{74D0C3E4-E3F5-4A86-808E-6E698AC8CAF6}" srcId="{3BA1FBAC-A65C-447C-B931-68ADDC6DEB77}" destId="{1B3C64BE-F1FD-4F4E-9532-431FEF10361A}" srcOrd="0" destOrd="0" parTransId="{B67007B7-907E-4899-A6D6-0F15940B8CBC}" sibTransId="{8B99D665-34C6-432A-95CB-1EEC371D1993}"/>
    <dgm:cxn modelId="{A16DEBD9-6F52-46E5-BDF4-CEBE954C7EC1}" type="presOf" srcId="{8C78D44C-339A-450B-ABB1-D9EA8D28E949}" destId="{E666E4B7-5DC0-4ADD-B946-14062FC8FB97}" srcOrd="0" destOrd="0" presId="urn:microsoft.com/office/officeart/2005/8/layout/hierarchy2"/>
    <dgm:cxn modelId="{6A9F6C5A-D5A9-4F1F-A154-DC50FE6527C7}" type="presOf" srcId="{50835120-C507-43E6-B138-A875C0FBB3B4}" destId="{2B2A885E-462A-4B6E-8916-37C5F752FF55}" srcOrd="0" destOrd="0" presId="urn:microsoft.com/office/officeart/2005/8/layout/hierarchy2"/>
    <dgm:cxn modelId="{455664F0-7951-4D12-A13C-37DF92F495CA}" srcId="{4B72EBF0-E6BA-4F93-8120-0C8D616FAF54}" destId="{3BA1FBAC-A65C-447C-B931-68ADDC6DEB77}" srcOrd="1" destOrd="0" parTransId="{86A20EE0-8BA6-4F09-926C-4B572ED76CD6}" sibTransId="{76C2E554-5377-4C48-99FE-E2A690D057FA}"/>
    <dgm:cxn modelId="{51A5BFF1-A849-43D6-8D6B-7C5D9F873362}" type="presOf" srcId="{389E4B0E-0286-4F62-B949-C4F17304A2B5}" destId="{CFF8BA99-16BC-44B3-8F57-3EC3FE3984E7}" srcOrd="1" destOrd="0" presId="urn:microsoft.com/office/officeart/2005/8/layout/hierarchy2"/>
    <dgm:cxn modelId="{B16593E8-82B3-4E22-A408-2D07DCD7F789}" srcId="{5F5D1D12-65FE-46E6-A458-B8C6016D1D45}" destId="{D83ED541-5333-48B5-8106-85113C88D90A}" srcOrd="0" destOrd="0" parTransId="{7E2D6669-44E9-45A8-839E-020D30BF43E8}" sibTransId="{7158B72A-9939-4F27-AF05-3101F13E1D57}"/>
    <dgm:cxn modelId="{641AD4D6-1C50-4CC6-A0B7-FCF7388FF125}" srcId="{E5355062-52BD-4AF6-A69C-DD80761CB5B5}" destId="{DA16B2A4-9810-4C0E-8396-2375C06780D9}" srcOrd="0" destOrd="0" parTransId="{D1B5AC38-D039-4B99-B39C-B1717A2EC304}" sibTransId="{AC8968F9-714E-47B2-829D-21B118D6AC3F}"/>
    <dgm:cxn modelId="{7F679ED4-05E6-49B6-81BD-4BBB5F8ECB9E}" type="presOf" srcId="{DD7F9BFD-9EF1-4AAF-B645-AC1C4B00CD4F}" destId="{5AACB6E3-1710-4C04-905D-84D736797BD0}" srcOrd="1" destOrd="0" presId="urn:microsoft.com/office/officeart/2005/8/layout/hierarchy2"/>
    <dgm:cxn modelId="{97D6B009-4BC6-4C48-B7DB-32EC609C0562}" type="presOf" srcId="{EA7D0D61-F183-4A85-9853-BFDE17A2E09F}" destId="{9A8A2BFB-29C6-4611-BC04-F271D3D09CAD}" srcOrd="1" destOrd="0" presId="urn:microsoft.com/office/officeart/2005/8/layout/hierarchy2"/>
    <dgm:cxn modelId="{849E0CBF-EABD-4A4B-983A-E69FF94E8873}" type="presOf" srcId="{00FB98F7-435E-4C9D-B66A-C5543C44A3D4}" destId="{1734A512-F174-4874-9D58-034C1E129876}" srcOrd="1" destOrd="0" presId="urn:microsoft.com/office/officeart/2005/8/layout/hierarchy2"/>
    <dgm:cxn modelId="{323A3F24-7357-4C79-8787-BB4FB8009F8E}" type="presOf" srcId="{064551A5-8DCD-4F6B-A368-F78868C9BBA5}" destId="{AAA15997-91A4-4EE0-B845-AF1FC9FBA10B}" srcOrd="0" destOrd="0" presId="urn:microsoft.com/office/officeart/2005/8/layout/hierarchy2"/>
    <dgm:cxn modelId="{2F592D4E-8DBE-4EE9-9AF0-18DFFEAE87E1}" type="presOf" srcId="{AED34D3E-077D-464C-9F51-E2EB18F7947C}" destId="{B865EB5E-BB2C-4F0A-90D4-3575027525C4}" srcOrd="0" destOrd="0" presId="urn:microsoft.com/office/officeart/2005/8/layout/hierarchy2"/>
    <dgm:cxn modelId="{519A0D67-D813-47F2-BFE7-5F4CB08268FB}" srcId="{27E7A22B-3968-4A60-9598-F90019BDE129}" destId="{8217A099-1C46-4D5E-9BD9-E7BDA688DDB3}" srcOrd="0" destOrd="0" parTransId="{19D19333-ACDE-4E17-8F66-EE8624B20756}" sibTransId="{447E002E-A7EF-466D-8B14-E852C50497B5}"/>
    <dgm:cxn modelId="{30517819-6C72-464D-B524-1477F2BEC664}" type="presOf" srcId="{8B0E3F23-D737-404E-8971-593F738E775E}" destId="{0996E11C-47BF-4FF2-A23D-DAF90B54BBD8}" srcOrd="0" destOrd="0" presId="urn:microsoft.com/office/officeart/2005/8/layout/hierarchy2"/>
    <dgm:cxn modelId="{85C28963-9143-4811-8019-C57A6FD0A856}" type="presOf" srcId="{19D19333-ACDE-4E17-8F66-EE8624B20756}" destId="{28318B5D-42CF-4876-BC0E-062A551B81AA}" srcOrd="1" destOrd="0" presId="urn:microsoft.com/office/officeart/2005/8/layout/hierarchy2"/>
    <dgm:cxn modelId="{437DD713-0D97-403F-95E0-E5BADB188F1E}" type="presOf" srcId="{EBF46F2E-655A-4ED7-BB3A-0D32F5AAA17D}" destId="{EB60515A-60C0-4221-B5F5-E3108A8362EF}" srcOrd="1" destOrd="0" presId="urn:microsoft.com/office/officeart/2005/8/layout/hierarchy2"/>
    <dgm:cxn modelId="{A9BB14A2-E1A6-43B0-B44C-9AD161007F57}" type="presOf" srcId="{7E2D6669-44E9-45A8-839E-020D30BF43E8}" destId="{17F3F558-D3A4-4C0C-B205-7943D9D5EF99}" srcOrd="1" destOrd="0" presId="urn:microsoft.com/office/officeart/2005/8/layout/hierarchy2"/>
    <dgm:cxn modelId="{CC0B525E-7C5A-4EBE-BDE2-D13A712C35BF}" type="presOf" srcId="{064551A5-8DCD-4F6B-A368-F78868C9BBA5}" destId="{C1AF7E5B-BEA7-4C9D-A87D-242A413BE7EC}" srcOrd="1" destOrd="0" presId="urn:microsoft.com/office/officeart/2005/8/layout/hierarchy2"/>
    <dgm:cxn modelId="{17BA632A-9096-4578-A842-D6ECC191D298}" type="presOf" srcId="{19D19333-ACDE-4E17-8F66-EE8624B20756}" destId="{1FFB0B7C-EC28-42B5-9679-698706709AAE}" srcOrd="0" destOrd="0" presId="urn:microsoft.com/office/officeart/2005/8/layout/hierarchy2"/>
    <dgm:cxn modelId="{19420CF9-D8A2-4ABB-BCD0-96BBFCAD2EF2}" type="presOf" srcId="{389E4B0E-0286-4F62-B949-C4F17304A2B5}" destId="{B446D52E-79CB-40B6-93AB-508835ED359A}" srcOrd="0" destOrd="0" presId="urn:microsoft.com/office/officeart/2005/8/layout/hierarchy2"/>
    <dgm:cxn modelId="{BA15584A-8A63-4269-9F01-F6A56534462E}" type="presOf" srcId="{D83ED541-5333-48B5-8106-85113C88D90A}" destId="{3CE47341-5AA2-43B5-B9A0-51CDB339FA5A}" srcOrd="0" destOrd="0" presId="urn:microsoft.com/office/officeart/2005/8/layout/hierarchy2"/>
    <dgm:cxn modelId="{96FC3BFD-0430-47B0-B28D-E528DD9867C1}" type="presOf" srcId="{E5355062-52BD-4AF6-A69C-DD80761CB5B5}" destId="{0FB40B4D-C616-4B0A-B9D4-C5F1E2610F8E}" srcOrd="0" destOrd="0" presId="urn:microsoft.com/office/officeart/2005/8/layout/hierarchy2"/>
    <dgm:cxn modelId="{C6B57CFC-A219-4A8F-A2D9-F39F9891BE6C}" type="presOf" srcId="{DA16B2A4-9810-4C0E-8396-2375C06780D9}" destId="{22A4CE91-151E-4D57-943D-8022C22079EA}" srcOrd="0" destOrd="0" presId="urn:microsoft.com/office/officeart/2005/8/layout/hierarchy2"/>
    <dgm:cxn modelId="{C63C467E-A87F-4683-94FA-666FA2B14CF6}" type="presOf" srcId="{4B72EBF0-E6BA-4F93-8120-0C8D616FAF54}" destId="{F314BE76-E768-4DA8-AD50-8F204362C726}" srcOrd="0" destOrd="0" presId="urn:microsoft.com/office/officeart/2005/8/layout/hierarchy2"/>
    <dgm:cxn modelId="{1EA1E2FB-67A1-4078-B986-3C92C82793EF}" type="presOf" srcId="{5F5D1D12-65FE-46E6-A458-B8C6016D1D45}" destId="{A82FB542-11B2-4D44-BEE9-67A69AD7B109}" srcOrd="0" destOrd="0" presId="urn:microsoft.com/office/officeart/2005/8/layout/hierarchy2"/>
    <dgm:cxn modelId="{0F60CAB3-14A2-4635-9DA1-02BBB781981B}" srcId="{0DE78C44-4EE9-42C3-922A-AEB88A67144D}" destId="{E45E1525-2FED-4700-83D1-CF7BF228D370}" srcOrd="0" destOrd="0" parTransId="{8C78D44C-339A-450B-ABB1-D9EA8D28E949}" sibTransId="{306738FE-3937-48CE-9A2D-803F090042D2}"/>
    <dgm:cxn modelId="{5CF034E4-9089-427D-A69D-68D8E0AA519E}" type="presOf" srcId="{8B0E3F23-D737-404E-8971-593F738E775E}" destId="{A217F992-61AF-4E9E-A1DB-5A4815B33343}" srcOrd="1" destOrd="0" presId="urn:microsoft.com/office/officeart/2005/8/layout/hierarchy2"/>
    <dgm:cxn modelId="{C46D19D8-CD7D-4258-B198-F5E00C2E9F4A}" srcId="{4B72EBF0-E6BA-4F93-8120-0C8D616FAF54}" destId="{5F5D1D12-65FE-46E6-A458-B8C6016D1D45}" srcOrd="0" destOrd="0" parTransId="{EA7D0D61-F183-4A85-9853-BFDE17A2E09F}" sibTransId="{BFCD6684-81F4-4185-B632-09DB29E5CFE5}"/>
    <dgm:cxn modelId="{6D7603F4-0FBA-47A0-B5A3-A3A809A4E28C}" type="presOf" srcId="{EA7D0D61-F183-4A85-9853-BFDE17A2E09F}" destId="{7A52BB38-9209-4D3C-B4A0-2A099FB612AC}" srcOrd="0" destOrd="0" presId="urn:microsoft.com/office/officeart/2005/8/layout/hierarchy2"/>
    <dgm:cxn modelId="{AB075452-749B-4C8E-B703-368BFFB687AB}" type="presOf" srcId="{27E7A22B-3968-4A60-9598-F90019BDE129}" destId="{460AAED8-2D42-46FA-BE83-10DDCE776829}" srcOrd="0" destOrd="0" presId="urn:microsoft.com/office/officeart/2005/8/layout/hierarchy2"/>
    <dgm:cxn modelId="{F1D909EF-6230-493A-BAA0-EBD492052AAF}" type="presOf" srcId="{3375FA6C-415B-4BAA-8641-399CA1B2340F}" destId="{3A1BD132-F115-4C83-8EE8-D7AE8FC62458}" srcOrd="0" destOrd="0" presId="urn:microsoft.com/office/officeart/2005/8/layout/hierarchy2"/>
    <dgm:cxn modelId="{C454F909-5A1D-4028-B26E-AD7F9FDB816F}" type="presOf" srcId="{1B3C64BE-F1FD-4F4E-9532-431FEF10361A}" destId="{9EBD7BD3-E4D6-4454-9569-84BB106B95F9}" srcOrd="0" destOrd="0" presId="urn:microsoft.com/office/officeart/2005/8/layout/hierarchy2"/>
    <dgm:cxn modelId="{95C3C5A8-0628-4AFE-A555-9536A4938BDD}" type="presOf" srcId="{B67007B7-907E-4899-A6D6-0F15940B8CBC}" destId="{1015D4A8-FCC9-47FE-8266-0FED4E1A7174}" srcOrd="0" destOrd="0" presId="urn:microsoft.com/office/officeart/2005/8/layout/hierarchy2"/>
    <dgm:cxn modelId="{363AFD10-146D-45B7-8BB5-D1DD31A72183}" type="presOf" srcId="{EBF46F2E-655A-4ED7-BB3A-0D32F5AAA17D}" destId="{17954A83-1D7E-4303-9FF4-C2D92C6CEC3C}" srcOrd="0" destOrd="0" presId="urn:microsoft.com/office/officeart/2005/8/layout/hierarchy2"/>
    <dgm:cxn modelId="{1C1B554C-E118-46C6-9D1F-C4E53BD45BB2}" srcId="{AED34D3E-077D-464C-9F51-E2EB18F7947C}" destId="{27E7A22B-3968-4A60-9598-F90019BDE129}" srcOrd="1" destOrd="0" parTransId="{064551A5-8DCD-4F6B-A368-F78868C9BBA5}" sibTransId="{AD418733-877C-4A38-B2D1-C9E3E190F3DF}"/>
    <dgm:cxn modelId="{46F3E89A-452B-46E0-9928-6D70ED6A3036}" type="presOf" srcId="{3BA1FBAC-A65C-447C-B931-68ADDC6DEB77}" destId="{F5D2035A-58A2-4D6F-9CE7-A82BA57F324F}" srcOrd="0" destOrd="0" presId="urn:microsoft.com/office/officeart/2005/8/layout/hierarchy2"/>
    <dgm:cxn modelId="{4852D265-97CB-44DD-92EE-771ED4B50623}" type="presOf" srcId="{8217A099-1C46-4D5E-9BD9-E7BDA688DDB3}" destId="{C2A22600-DF5D-422B-A4C8-24947A36BAF6}" srcOrd="0" destOrd="0" presId="urn:microsoft.com/office/officeart/2005/8/layout/hierarchy2"/>
    <dgm:cxn modelId="{9FC62545-AAAA-481F-BCB2-3FAE013F5479}" srcId="{AED34D3E-077D-464C-9F51-E2EB18F7947C}" destId="{0DE78C44-4EE9-42C3-922A-AEB88A67144D}" srcOrd="0" destOrd="0" parTransId="{8B0E3F23-D737-404E-8971-593F738E775E}" sibTransId="{898F8CDE-8B5A-40B5-BBA6-7F86B34B0229}"/>
    <dgm:cxn modelId="{35C60774-BD24-4D59-B285-47066FAE600D}" type="presOf" srcId="{00FB98F7-435E-4C9D-B66A-C5543C44A3D4}" destId="{B8F3960F-B910-467F-96D1-BABB13304A7A}" srcOrd="0" destOrd="0" presId="urn:microsoft.com/office/officeart/2005/8/layout/hierarchy2"/>
    <dgm:cxn modelId="{2FF7E21C-CD6C-4B8A-80FB-EEB72841F956}" type="presOf" srcId="{E45E1525-2FED-4700-83D1-CF7BF228D370}" destId="{9F2BBA49-B3FB-4606-9BDF-5A0F9C9FE851}" srcOrd="0" destOrd="0" presId="urn:microsoft.com/office/officeart/2005/8/layout/hierarchy2"/>
    <dgm:cxn modelId="{7605E9F8-15EB-4DFC-9333-C79D828F3483}" type="presParOf" srcId="{0FB40B4D-C616-4B0A-B9D4-C5F1E2610F8E}" destId="{2131140A-D23B-452A-A576-B7F68ACD2C8A}" srcOrd="0" destOrd="0" presId="urn:microsoft.com/office/officeart/2005/8/layout/hierarchy2"/>
    <dgm:cxn modelId="{C5E96AF0-DD26-486E-BBFE-90B2430BD723}" type="presParOf" srcId="{2131140A-D23B-452A-A576-B7F68ACD2C8A}" destId="{22A4CE91-151E-4D57-943D-8022C22079EA}" srcOrd="0" destOrd="0" presId="urn:microsoft.com/office/officeart/2005/8/layout/hierarchy2"/>
    <dgm:cxn modelId="{F8F360AF-5843-4299-9C68-51B13436862C}" type="presParOf" srcId="{2131140A-D23B-452A-A576-B7F68ACD2C8A}" destId="{451AF87D-F668-45FC-83FA-1F04D7EC59C7}" srcOrd="1" destOrd="0" presId="urn:microsoft.com/office/officeart/2005/8/layout/hierarchy2"/>
    <dgm:cxn modelId="{C819EEA3-C280-4FA5-B84A-D8F067744282}" type="presParOf" srcId="{451AF87D-F668-45FC-83FA-1F04D7EC59C7}" destId="{B446D52E-79CB-40B6-93AB-508835ED359A}" srcOrd="0" destOrd="0" presId="urn:microsoft.com/office/officeart/2005/8/layout/hierarchy2"/>
    <dgm:cxn modelId="{3258DF84-CBC7-48CD-87BD-1221C7B784B1}" type="presParOf" srcId="{B446D52E-79CB-40B6-93AB-508835ED359A}" destId="{CFF8BA99-16BC-44B3-8F57-3EC3FE3984E7}" srcOrd="0" destOrd="0" presId="urn:microsoft.com/office/officeart/2005/8/layout/hierarchy2"/>
    <dgm:cxn modelId="{64E1A6DE-7756-431C-A57B-6FEB6B2891E8}" type="presParOf" srcId="{451AF87D-F668-45FC-83FA-1F04D7EC59C7}" destId="{29551219-393F-4C08-8771-A5A27E62EC36}" srcOrd="1" destOrd="0" presId="urn:microsoft.com/office/officeart/2005/8/layout/hierarchy2"/>
    <dgm:cxn modelId="{93AC2EA0-C65B-4A50-8984-153D34A24140}" type="presParOf" srcId="{29551219-393F-4C08-8771-A5A27E62EC36}" destId="{2B2A885E-462A-4B6E-8916-37C5F752FF55}" srcOrd="0" destOrd="0" presId="urn:microsoft.com/office/officeart/2005/8/layout/hierarchy2"/>
    <dgm:cxn modelId="{6F8A444D-FC3C-4DFD-9F62-612B3082C5CC}" type="presParOf" srcId="{29551219-393F-4C08-8771-A5A27E62EC36}" destId="{DEF8805B-031D-4E3F-AC74-72F435C568E9}" srcOrd="1" destOrd="0" presId="urn:microsoft.com/office/officeart/2005/8/layout/hierarchy2"/>
    <dgm:cxn modelId="{F72AC224-4893-4F64-A30F-04C106591238}" type="presParOf" srcId="{DEF8805B-031D-4E3F-AC74-72F435C568E9}" destId="{17954A83-1D7E-4303-9FF4-C2D92C6CEC3C}" srcOrd="0" destOrd="0" presId="urn:microsoft.com/office/officeart/2005/8/layout/hierarchy2"/>
    <dgm:cxn modelId="{71109F05-04F4-4E05-9BA2-37360AFFFC89}" type="presParOf" srcId="{17954A83-1D7E-4303-9FF4-C2D92C6CEC3C}" destId="{EB60515A-60C0-4221-B5F5-E3108A8362EF}" srcOrd="0" destOrd="0" presId="urn:microsoft.com/office/officeart/2005/8/layout/hierarchy2"/>
    <dgm:cxn modelId="{6414F867-55C7-46FF-A5D8-E3548F0F6D15}" type="presParOf" srcId="{DEF8805B-031D-4E3F-AC74-72F435C568E9}" destId="{0D70CBFD-AB28-40E7-AD0B-EFD74B992C94}" srcOrd="1" destOrd="0" presId="urn:microsoft.com/office/officeart/2005/8/layout/hierarchy2"/>
    <dgm:cxn modelId="{07AA8DFE-CAC7-4EDC-97F1-F2A4D880A18F}" type="presParOf" srcId="{0D70CBFD-AB28-40E7-AD0B-EFD74B992C94}" destId="{B865EB5E-BB2C-4F0A-90D4-3575027525C4}" srcOrd="0" destOrd="0" presId="urn:microsoft.com/office/officeart/2005/8/layout/hierarchy2"/>
    <dgm:cxn modelId="{ABB3DDD1-84A7-4012-A5C1-5D6EE23F90BE}" type="presParOf" srcId="{0D70CBFD-AB28-40E7-AD0B-EFD74B992C94}" destId="{6DC43FBF-948F-407A-BE8B-C6151286AAA8}" srcOrd="1" destOrd="0" presId="urn:microsoft.com/office/officeart/2005/8/layout/hierarchy2"/>
    <dgm:cxn modelId="{5FDC1902-F0B8-404D-8D91-4651A9D2C2BA}" type="presParOf" srcId="{6DC43FBF-948F-407A-BE8B-C6151286AAA8}" destId="{0996E11C-47BF-4FF2-A23D-DAF90B54BBD8}" srcOrd="0" destOrd="0" presId="urn:microsoft.com/office/officeart/2005/8/layout/hierarchy2"/>
    <dgm:cxn modelId="{60CCBE3C-E63D-4B3A-B7A8-8215AC90DAF6}" type="presParOf" srcId="{0996E11C-47BF-4FF2-A23D-DAF90B54BBD8}" destId="{A217F992-61AF-4E9E-A1DB-5A4815B33343}" srcOrd="0" destOrd="0" presId="urn:microsoft.com/office/officeart/2005/8/layout/hierarchy2"/>
    <dgm:cxn modelId="{162CDE3A-F677-48BB-A3B6-FD6D6DF996EC}" type="presParOf" srcId="{6DC43FBF-948F-407A-BE8B-C6151286AAA8}" destId="{CC976276-539E-4406-94E9-9798CB8D2424}" srcOrd="1" destOrd="0" presId="urn:microsoft.com/office/officeart/2005/8/layout/hierarchy2"/>
    <dgm:cxn modelId="{C4013E76-0C28-4C3F-A276-45FA7246382B}" type="presParOf" srcId="{CC976276-539E-4406-94E9-9798CB8D2424}" destId="{112C80B8-6434-447D-8AE9-4A9E31D52950}" srcOrd="0" destOrd="0" presId="urn:microsoft.com/office/officeart/2005/8/layout/hierarchy2"/>
    <dgm:cxn modelId="{9960E6CC-F273-4D8B-8407-77B0AFA40159}" type="presParOf" srcId="{CC976276-539E-4406-94E9-9798CB8D2424}" destId="{9C0737EB-8959-4DFB-B34D-5FD3F0D74F67}" srcOrd="1" destOrd="0" presId="urn:microsoft.com/office/officeart/2005/8/layout/hierarchy2"/>
    <dgm:cxn modelId="{1A5690BD-AEA7-416F-A1D0-D782199DCA11}" type="presParOf" srcId="{9C0737EB-8959-4DFB-B34D-5FD3F0D74F67}" destId="{E666E4B7-5DC0-4ADD-B946-14062FC8FB97}" srcOrd="0" destOrd="0" presId="urn:microsoft.com/office/officeart/2005/8/layout/hierarchy2"/>
    <dgm:cxn modelId="{AA04A02E-F299-40FE-A1BE-B48932BFF593}" type="presParOf" srcId="{E666E4B7-5DC0-4ADD-B946-14062FC8FB97}" destId="{96503000-A5C5-48FD-9266-A7A856FD9559}" srcOrd="0" destOrd="0" presId="urn:microsoft.com/office/officeart/2005/8/layout/hierarchy2"/>
    <dgm:cxn modelId="{E2E92C1C-5ACC-4927-A7B9-A5B79C53CCE2}" type="presParOf" srcId="{9C0737EB-8959-4DFB-B34D-5FD3F0D74F67}" destId="{C2764A8B-ACCC-47C7-9E40-94019B736445}" srcOrd="1" destOrd="0" presId="urn:microsoft.com/office/officeart/2005/8/layout/hierarchy2"/>
    <dgm:cxn modelId="{823E4859-5982-4738-9BBA-F8D2C1E38610}" type="presParOf" srcId="{C2764A8B-ACCC-47C7-9E40-94019B736445}" destId="{9F2BBA49-B3FB-4606-9BDF-5A0F9C9FE851}" srcOrd="0" destOrd="0" presId="urn:microsoft.com/office/officeart/2005/8/layout/hierarchy2"/>
    <dgm:cxn modelId="{B94B6076-1A54-45E3-BAE6-07F77F02147F}" type="presParOf" srcId="{C2764A8B-ACCC-47C7-9E40-94019B736445}" destId="{03052214-BBDC-4939-9214-132A8E1E43F0}" srcOrd="1" destOrd="0" presId="urn:microsoft.com/office/officeart/2005/8/layout/hierarchy2"/>
    <dgm:cxn modelId="{CBAD32F3-F891-4C09-8484-B43D7BFDB4A3}" type="presParOf" srcId="{6DC43FBF-948F-407A-BE8B-C6151286AAA8}" destId="{AAA15997-91A4-4EE0-B845-AF1FC9FBA10B}" srcOrd="2" destOrd="0" presId="urn:microsoft.com/office/officeart/2005/8/layout/hierarchy2"/>
    <dgm:cxn modelId="{87B9426A-4D81-41E3-B8A2-8C9B8F50F1DE}" type="presParOf" srcId="{AAA15997-91A4-4EE0-B845-AF1FC9FBA10B}" destId="{C1AF7E5B-BEA7-4C9D-A87D-242A413BE7EC}" srcOrd="0" destOrd="0" presId="urn:microsoft.com/office/officeart/2005/8/layout/hierarchy2"/>
    <dgm:cxn modelId="{FEDE2916-6A7D-4703-9DBA-03830F92B6F8}" type="presParOf" srcId="{6DC43FBF-948F-407A-BE8B-C6151286AAA8}" destId="{0F087152-F233-4AD7-B28D-E962AF632DA3}" srcOrd="3" destOrd="0" presId="urn:microsoft.com/office/officeart/2005/8/layout/hierarchy2"/>
    <dgm:cxn modelId="{34828822-BDFC-43DD-AA19-3C599EE45CE7}" type="presParOf" srcId="{0F087152-F233-4AD7-B28D-E962AF632DA3}" destId="{460AAED8-2D42-46FA-BE83-10DDCE776829}" srcOrd="0" destOrd="0" presId="urn:microsoft.com/office/officeart/2005/8/layout/hierarchy2"/>
    <dgm:cxn modelId="{8CFF537E-415F-41A0-AE78-8FC4CD71BFC3}" type="presParOf" srcId="{0F087152-F233-4AD7-B28D-E962AF632DA3}" destId="{A8C18D33-46F7-4A05-9934-3781F4ED4F97}" srcOrd="1" destOrd="0" presId="urn:microsoft.com/office/officeart/2005/8/layout/hierarchy2"/>
    <dgm:cxn modelId="{84F5C3BE-3D7C-4B95-AEF3-356F25BEDAA3}" type="presParOf" srcId="{A8C18D33-46F7-4A05-9934-3781F4ED4F97}" destId="{1FFB0B7C-EC28-42B5-9679-698706709AAE}" srcOrd="0" destOrd="0" presId="urn:microsoft.com/office/officeart/2005/8/layout/hierarchy2"/>
    <dgm:cxn modelId="{F38A3DB0-FC1E-47D2-A142-F2C25A2DE6E2}" type="presParOf" srcId="{1FFB0B7C-EC28-42B5-9679-698706709AAE}" destId="{28318B5D-42CF-4876-BC0E-062A551B81AA}" srcOrd="0" destOrd="0" presId="urn:microsoft.com/office/officeart/2005/8/layout/hierarchy2"/>
    <dgm:cxn modelId="{647EBCF6-37AB-470D-8202-2B60D2873E71}" type="presParOf" srcId="{A8C18D33-46F7-4A05-9934-3781F4ED4F97}" destId="{6765194A-F58D-4943-B368-BD705735308D}" srcOrd="1" destOrd="0" presId="urn:microsoft.com/office/officeart/2005/8/layout/hierarchy2"/>
    <dgm:cxn modelId="{8F519972-1EB2-4B5C-BD66-72117ED9B6CF}" type="presParOf" srcId="{6765194A-F58D-4943-B368-BD705735308D}" destId="{C2A22600-DF5D-422B-A4C8-24947A36BAF6}" srcOrd="0" destOrd="0" presId="urn:microsoft.com/office/officeart/2005/8/layout/hierarchy2"/>
    <dgm:cxn modelId="{EDA79A7A-3B7E-4C90-B1E4-FDBD6C9A195A}" type="presParOf" srcId="{6765194A-F58D-4943-B368-BD705735308D}" destId="{C945E698-98DA-4CA1-B881-17CCF0348BD1}" srcOrd="1" destOrd="0" presId="urn:microsoft.com/office/officeart/2005/8/layout/hierarchy2"/>
    <dgm:cxn modelId="{00474F54-CD9B-497F-B992-22F09A2D3B55}" type="presParOf" srcId="{451AF87D-F668-45FC-83FA-1F04D7EC59C7}" destId="{B8F3960F-B910-467F-96D1-BABB13304A7A}" srcOrd="2" destOrd="0" presId="urn:microsoft.com/office/officeart/2005/8/layout/hierarchy2"/>
    <dgm:cxn modelId="{10A8870E-895E-4B58-A03A-355EFC7009D9}" type="presParOf" srcId="{B8F3960F-B910-467F-96D1-BABB13304A7A}" destId="{1734A512-F174-4874-9D58-034C1E129876}" srcOrd="0" destOrd="0" presId="urn:microsoft.com/office/officeart/2005/8/layout/hierarchy2"/>
    <dgm:cxn modelId="{3174D843-1785-4F50-BA69-0DAFF46E94C4}" type="presParOf" srcId="{451AF87D-F668-45FC-83FA-1F04D7EC59C7}" destId="{00D937A5-306B-4F42-9657-06B0A4A89C97}" srcOrd="3" destOrd="0" presId="urn:microsoft.com/office/officeart/2005/8/layout/hierarchy2"/>
    <dgm:cxn modelId="{4E544244-6C97-4042-BA7F-E159FCCEE827}" type="presParOf" srcId="{00D937A5-306B-4F42-9657-06B0A4A89C97}" destId="{3A1BD132-F115-4C83-8EE8-D7AE8FC62458}" srcOrd="0" destOrd="0" presId="urn:microsoft.com/office/officeart/2005/8/layout/hierarchy2"/>
    <dgm:cxn modelId="{2A4B6481-4C82-4299-A84C-4F23EC2FFD09}" type="presParOf" srcId="{00D937A5-306B-4F42-9657-06B0A4A89C97}" destId="{C2468199-E080-4B2A-A60B-ADB72F5A700A}" srcOrd="1" destOrd="0" presId="urn:microsoft.com/office/officeart/2005/8/layout/hierarchy2"/>
    <dgm:cxn modelId="{3967C36C-22DF-48D2-B8B9-191B441CED1F}" type="presParOf" srcId="{C2468199-E080-4B2A-A60B-ADB72F5A700A}" destId="{902A4D3E-6BE4-4123-BAE0-62A4C7474FE5}" srcOrd="0" destOrd="0" presId="urn:microsoft.com/office/officeart/2005/8/layout/hierarchy2"/>
    <dgm:cxn modelId="{E3A43103-25E9-401E-A5EB-FED2ED979D1F}" type="presParOf" srcId="{902A4D3E-6BE4-4123-BAE0-62A4C7474FE5}" destId="{5AACB6E3-1710-4C04-905D-84D736797BD0}" srcOrd="0" destOrd="0" presId="urn:microsoft.com/office/officeart/2005/8/layout/hierarchy2"/>
    <dgm:cxn modelId="{44AD1F21-F863-4C6B-949B-FC5FB67CD786}" type="presParOf" srcId="{C2468199-E080-4B2A-A60B-ADB72F5A700A}" destId="{9E12628F-292C-4E9D-A65B-09B1093E33FA}" srcOrd="1" destOrd="0" presId="urn:microsoft.com/office/officeart/2005/8/layout/hierarchy2"/>
    <dgm:cxn modelId="{47925179-AA1D-438C-B0AE-D125E24CF0E0}" type="presParOf" srcId="{9E12628F-292C-4E9D-A65B-09B1093E33FA}" destId="{F314BE76-E768-4DA8-AD50-8F204362C726}" srcOrd="0" destOrd="0" presId="urn:microsoft.com/office/officeart/2005/8/layout/hierarchy2"/>
    <dgm:cxn modelId="{1D81981A-3565-4FA3-AF60-694492B9022D}" type="presParOf" srcId="{9E12628F-292C-4E9D-A65B-09B1093E33FA}" destId="{D9397A83-F842-4473-A8B6-BE2B0BBD4C96}" srcOrd="1" destOrd="0" presId="urn:microsoft.com/office/officeart/2005/8/layout/hierarchy2"/>
    <dgm:cxn modelId="{400B0386-582D-4E57-90E4-EC3DF6E4F37F}" type="presParOf" srcId="{D9397A83-F842-4473-A8B6-BE2B0BBD4C96}" destId="{7A52BB38-9209-4D3C-B4A0-2A099FB612AC}" srcOrd="0" destOrd="0" presId="urn:microsoft.com/office/officeart/2005/8/layout/hierarchy2"/>
    <dgm:cxn modelId="{A0C8AAC4-F3C9-4517-A2E9-AFD7A69A2DA7}" type="presParOf" srcId="{7A52BB38-9209-4D3C-B4A0-2A099FB612AC}" destId="{9A8A2BFB-29C6-4611-BC04-F271D3D09CAD}" srcOrd="0" destOrd="0" presId="urn:microsoft.com/office/officeart/2005/8/layout/hierarchy2"/>
    <dgm:cxn modelId="{A3E29474-642E-4F2A-B343-8B82180BB557}" type="presParOf" srcId="{D9397A83-F842-4473-A8B6-BE2B0BBD4C96}" destId="{53ACD23F-B062-4887-BC38-EB76CB51A665}" srcOrd="1" destOrd="0" presId="urn:microsoft.com/office/officeart/2005/8/layout/hierarchy2"/>
    <dgm:cxn modelId="{3458BED7-6B4F-4D42-8DF1-14C42DC52DFB}" type="presParOf" srcId="{53ACD23F-B062-4887-BC38-EB76CB51A665}" destId="{A82FB542-11B2-4D44-BEE9-67A69AD7B109}" srcOrd="0" destOrd="0" presId="urn:microsoft.com/office/officeart/2005/8/layout/hierarchy2"/>
    <dgm:cxn modelId="{7328FC52-06A4-4190-9BA9-7A86D3A8A147}" type="presParOf" srcId="{53ACD23F-B062-4887-BC38-EB76CB51A665}" destId="{5724954A-A185-4121-BC10-AFC4CFB525F5}" srcOrd="1" destOrd="0" presId="urn:microsoft.com/office/officeart/2005/8/layout/hierarchy2"/>
    <dgm:cxn modelId="{6CB4AD10-E8E4-4C22-A918-817428A5B52C}" type="presParOf" srcId="{5724954A-A185-4121-BC10-AFC4CFB525F5}" destId="{2CBFF7DD-CB00-414B-8BB9-6BDFE3D941A0}" srcOrd="0" destOrd="0" presId="urn:microsoft.com/office/officeart/2005/8/layout/hierarchy2"/>
    <dgm:cxn modelId="{57647634-F4DD-4038-84C1-AF584C8256D0}" type="presParOf" srcId="{2CBFF7DD-CB00-414B-8BB9-6BDFE3D941A0}" destId="{17F3F558-D3A4-4C0C-B205-7943D9D5EF99}" srcOrd="0" destOrd="0" presId="urn:microsoft.com/office/officeart/2005/8/layout/hierarchy2"/>
    <dgm:cxn modelId="{8BCD1837-38CA-436E-A794-D05DCF111EDF}" type="presParOf" srcId="{5724954A-A185-4121-BC10-AFC4CFB525F5}" destId="{53CC1803-F25B-4B70-ADBE-5D873DD270C7}" srcOrd="1" destOrd="0" presId="urn:microsoft.com/office/officeart/2005/8/layout/hierarchy2"/>
    <dgm:cxn modelId="{ED115FA9-E941-4021-99AE-23387DCDECBA}" type="presParOf" srcId="{53CC1803-F25B-4B70-ADBE-5D873DD270C7}" destId="{3CE47341-5AA2-43B5-B9A0-51CDB339FA5A}" srcOrd="0" destOrd="0" presId="urn:microsoft.com/office/officeart/2005/8/layout/hierarchy2"/>
    <dgm:cxn modelId="{BE41472D-5458-49A5-9C98-1ECFDADB8E77}" type="presParOf" srcId="{53CC1803-F25B-4B70-ADBE-5D873DD270C7}" destId="{4451CB25-BDFD-4E12-A968-3BCC4C0D9A27}" srcOrd="1" destOrd="0" presId="urn:microsoft.com/office/officeart/2005/8/layout/hierarchy2"/>
    <dgm:cxn modelId="{105E2D64-8A35-4586-9FB0-19F0E7DD155E}" type="presParOf" srcId="{D9397A83-F842-4473-A8B6-BE2B0BBD4C96}" destId="{8714DCAF-6D04-46EE-B67E-056A56BDA2D2}" srcOrd="2" destOrd="0" presId="urn:microsoft.com/office/officeart/2005/8/layout/hierarchy2"/>
    <dgm:cxn modelId="{6CAF898C-9B05-411D-A1CF-7B8889D4F265}" type="presParOf" srcId="{8714DCAF-6D04-46EE-B67E-056A56BDA2D2}" destId="{F1B273AC-B940-4249-81C1-04FA1BF8854B}" srcOrd="0" destOrd="0" presId="urn:microsoft.com/office/officeart/2005/8/layout/hierarchy2"/>
    <dgm:cxn modelId="{53339CB0-D693-4FDD-9E87-896403682DC3}" type="presParOf" srcId="{D9397A83-F842-4473-A8B6-BE2B0BBD4C96}" destId="{16950DBC-8E44-4226-B2D6-E2938A46C368}" srcOrd="3" destOrd="0" presId="urn:microsoft.com/office/officeart/2005/8/layout/hierarchy2"/>
    <dgm:cxn modelId="{BBC9B8E7-58A3-4C64-9EDD-341A43879E86}" type="presParOf" srcId="{16950DBC-8E44-4226-B2D6-E2938A46C368}" destId="{F5D2035A-58A2-4D6F-9CE7-A82BA57F324F}" srcOrd="0" destOrd="0" presId="urn:microsoft.com/office/officeart/2005/8/layout/hierarchy2"/>
    <dgm:cxn modelId="{DAFF05F1-4D38-481B-88F4-9A7335790C6E}" type="presParOf" srcId="{16950DBC-8E44-4226-B2D6-E2938A46C368}" destId="{5F22C39D-8445-49F0-9D88-25E320EDF380}" srcOrd="1" destOrd="0" presId="urn:microsoft.com/office/officeart/2005/8/layout/hierarchy2"/>
    <dgm:cxn modelId="{56F3AA95-8F10-4008-BB13-9274F807E2E6}" type="presParOf" srcId="{5F22C39D-8445-49F0-9D88-25E320EDF380}" destId="{1015D4A8-FCC9-47FE-8266-0FED4E1A7174}" srcOrd="0" destOrd="0" presId="urn:microsoft.com/office/officeart/2005/8/layout/hierarchy2"/>
    <dgm:cxn modelId="{A6DDAE61-3102-4DC4-949F-129A54FE0312}" type="presParOf" srcId="{1015D4A8-FCC9-47FE-8266-0FED4E1A7174}" destId="{713F74F5-38CF-4F7A-B189-2E2F62556A0F}" srcOrd="0" destOrd="0" presId="urn:microsoft.com/office/officeart/2005/8/layout/hierarchy2"/>
    <dgm:cxn modelId="{3D458A65-26CB-4122-931D-2CF5479D472A}" type="presParOf" srcId="{5F22C39D-8445-49F0-9D88-25E320EDF380}" destId="{855F0C67-88B9-4B31-987C-056E5B059466}" srcOrd="1" destOrd="0" presId="urn:microsoft.com/office/officeart/2005/8/layout/hierarchy2"/>
    <dgm:cxn modelId="{75A95EBB-7CE5-4890-A8BD-E65D80E840CB}" type="presParOf" srcId="{855F0C67-88B9-4B31-987C-056E5B059466}" destId="{9EBD7BD3-E4D6-4454-9569-84BB106B95F9}" srcOrd="0" destOrd="0" presId="urn:microsoft.com/office/officeart/2005/8/layout/hierarchy2"/>
    <dgm:cxn modelId="{4A0F7D0F-8341-4ACA-AFAD-03E4B7B69B5F}" type="presParOf" srcId="{855F0C67-88B9-4B31-987C-056E5B059466}" destId="{07A91FAB-C488-4CD3-A64F-49F57A4D115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5355062-52BD-4AF6-A69C-DD80761CB5B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DA16B2A4-9810-4C0E-8396-2375C06780D9}">
      <dgm:prSet phldrT="[Text]"/>
      <dgm:spPr/>
      <dgm:t>
        <a:bodyPr/>
        <a:lstStyle/>
        <a:p>
          <a:pPr>
            <a:spcAft>
              <a:spcPts val="600"/>
            </a:spcAft>
          </a:pPr>
          <a:r>
            <a:rPr lang="en-US" b="1" dirty="0" smtClean="0"/>
            <a:t>Experimental Group</a:t>
          </a:r>
        </a:p>
      </dgm:t>
    </dgm:pt>
    <dgm:pt modelId="{D1B5AC38-D039-4B99-B39C-B1717A2EC304}" type="parTrans" cxnId="{641AD4D6-1C50-4CC6-A0B7-FCF7388FF125}">
      <dgm:prSet/>
      <dgm:spPr/>
      <dgm:t>
        <a:bodyPr/>
        <a:lstStyle/>
        <a:p>
          <a:endParaRPr lang="en-US" b="1"/>
        </a:p>
      </dgm:t>
    </dgm:pt>
    <dgm:pt modelId="{AC8968F9-714E-47B2-829D-21B118D6AC3F}" type="sibTrans" cxnId="{641AD4D6-1C50-4CC6-A0B7-FCF7388FF125}">
      <dgm:prSet/>
      <dgm:spPr/>
      <dgm:t>
        <a:bodyPr/>
        <a:lstStyle/>
        <a:p>
          <a:endParaRPr lang="en-US" b="1"/>
        </a:p>
      </dgm:t>
    </dgm:pt>
    <dgm:pt modelId="{3375FA6C-415B-4BAA-8641-399CA1B2340F}">
      <dgm:prSet phldrT="[Text]"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Measurement</a:t>
          </a:r>
          <a:endParaRPr lang="en-US" b="1" dirty="0"/>
        </a:p>
      </dgm:t>
    </dgm:pt>
    <dgm:pt modelId="{00FB98F7-435E-4C9D-B66A-C5543C44A3D4}" type="parTrans" cxnId="{6205F9F1-891E-442D-ACD0-6B27498BA002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32F3234E-8FDB-453A-8AD4-64B7C5E79DBF}" type="sibTrans" cxnId="{6205F9F1-891E-442D-ACD0-6B27498BA002}">
      <dgm:prSet/>
      <dgm:spPr/>
      <dgm:t>
        <a:bodyPr/>
        <a:lstStyle/>
        <a:p>
          <a:endParaRPr lang="en-US" b="1"/>
        </a:p>
      </dgm:t>
    </dgm:pt>
    <dgm:pt modelId="{DF7D45F3-AD35-4FC1-AF7E-47600FB496E5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Treatment</a:t>
          </a:r>
        </a:p>
      </dgm:t>
    </dgm:pt>
    <dgm:pt modelId="{3C8A00C6-D147-41CA-A15B-31ACF62500B8}" type="parTrans" cxnId="{2EB966C0-E4DF-48FF-94A6-D2F69BBD4101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E2BE09B8-7CF7-461B-A7C2-51F96BA70440}" type="sibTrans" cxnId="{2EB966C0-E4DF-48FF-94A6-D2F69BBD4101}">
      <dgm:prSet/>
      <dgm:spPr/>
      <dgm:t>
        <a:bodyPr/>
        <a:lstStyle/>
        <a:p>
          <a:endParaRPr lang="en-US" b="1"/>
        </a:p>
      </dgm:t>
    </dgm:pt>
    <dgm:pt modelId="{AB565B97-910E-4B3E-95FB-CBA2EEA453F9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Measurement</a:t>
          </a:r>
          <a:endParaRPr lang="en-US" b="1" dirty="0"/>
        </a:p>
      </dgm:t>
    </dgm:pt>
    <dgm:pt modelId="{3EE0456F-EFE2-43CB-B6CA-BB6491EEFA5E}" type="parTrans" cxnId="{99CAFF09-B7D0-4A15-B52C-1756CE607899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779B0046-50C2-4B66-BACF-C93EB17C380D}" type="sibTrans" cxnId="{99CAFF09-B7D0-4A15-B52C-1756CE607899}">
      <dgm:prSet/>
      <dgm:spPr/>
      <dgm:t>
        <a:bodyPr/>
        <a:lstStyle/>
        <a:p>
          <a:endParaRPr lang="en-US" b="1"/>
        </a:p>
      </dgm:t>
    </dgm:pt>
    <dgm:pt modelId="{0FB40B4D-C616-4B0A-B9D4-C5F1E2610F8E}" type="pres">
      <dgm:prSet presAssocID="{E5355062-52BD-4AF6-A69C-DD80761CB5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1140A-D23B-452A-A576-B7F68ACD2C8A}" type="pres">
      <dgm:prSet presAssocID="{DA16B2A4-9810-4C0E-8396-2375C06780D9}" presName="root1" presStyleCnt="0"/>
      <dgm:spPr/>
    </dgm:pt>
    <dgm:pt modelId="{22A4CE91-151E-4D57-943D-8022C22079EA}" type="pres">
      <dgm:prSet presAssocID="{DA16B2A4-9810-4C0E-8396-2375C06780D9}" presName="LevelOneTextNode" presStyleLbl="node0" presStyleIdx="0" presStyleCnt="1" custLinFactNeighborX="-220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1AF87D-F668-45FC-83FA-1F04D7EC59C7}" type="pres">
      <dgm:prSet presAssocID="{DA16B2A4-9810-4C0E-8396-2375C06780D9}" presName="level2hierChild" presStyleCnt="0"/>
      <dgm:spPr/>
    </dgm:pt>
    <dgm:pt modelId="{B8F3960F-B910-467F-96D1-BABB13304A7A}" type="pres">
      <dgm:prSet presAssocID="{00FB98F7-435E-4C9D-B66A-C5543C44A3D4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1734A512-F174-4874-9D58-034C1E129876}" type="pres">
      <dgm:prSet presAssocID="{00FB98F7-435E-4C9D-B66A-C5543C44A3D4}" presName="connTx" presStyleLbl="parChTrans1D2" presStyleIdx="0" presStyleCnt="1"/>
      <dgm:spPr/>
      <dgm:t>
        <a:bodyPr/>
        <a:lstStyle/>
        <a:p>
          <a:endParaRPr lang="en-US"/>
        </a:p>
      </dgm:t>
    </dgm:pt>
    <dgm:pt modelId="{00D937A5-306B-4F42-9657-06B0A4A89C97}" type="pres">
      <dgm:prSet presAssocID="{3375FA6C-415B-4BAA-8641-399CA1B2340F}" presName="root2" presStyleCnt="0"/>
      <dgm:spPr/>
    </dgm:pt>
    <dgm:pt modelId="{3A1BD132-F115-4C83-8EE8-D7AE8FC62458}" type="pres">
      <dgm:prSet presAssocID="{3375FA6C-415B-4BAA-8641-399CA1B2340F}" presName="LevelTwoTextNode" presStyleLbl="node2" presStyleIdx="0" presStyleCnt="1" custScaleX="112907" custLinFactNeighborX="-2074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468199-E080-4B2A-A60B-ADB72F5A700A}" type="pres">
      <dgm:prSet presAssocID="{3375FA6C-415B-4BAA-8641-399CA1B2340F}" presName="level3hierChild" presStyleCnt="0"/>
      <dgm:spPr/>
    </dgm:pt>
    <dgm:pt modelId="{95DA9E5A-7B6E-42DC-8300-7F479F545838}" type="pres">
      <dgm:prSet presAssocID="{3C8A00C6-D147-41CA-A15B-31ACF62500B8}" presName="conn2-1" presStyleLbl="parChTrans1D3" presStyleIdx="0" presStyleCnt="1"/>
      <dgm:spPr/>
      <dgm:t>
        <a:bodyPr/>
        <a:lstStyle/>
        <a:p>
          <a:endParaRPr lang="en-US"/>
        </a:p>
      </dgm:t>
    </dgm:pt>
    <dgm:pt modelId="{327E37DC-423A-48FA-BCDE-D0D72EF6861C}" type="pres">
      <dgm:prSet presAssocID="{3C8A00C6-D147-41CA-A15B-31ACF62500B8}" presName="connTx" presStyleLbl="parChTrans1D3" presStyleIdx="0" presStyleCnt="1"/>
      <dgm:spPr/>
      <dgm:t>
        <a:bodyPr/>
        <a:lstStyle/>
        <a:p>
          <a:endParaRPr lang="en-US"/>
        </a:p>
      </dgm:t>
    </dgm:pt>
    <dgm:pt modelId="{8C979296-3167-4ED6-9BE3-B8D1D5ECC8F0}" type="pres">
      <dgm:prSet presAssocID="{DF7D45F3-AD35-4FC1-AF7E-47600FB496E5}" presName="root2" presStyleCnt="0"/>
      <dgm:spPr/>
    </dgm:pt>
    <dgm:pt modelId="{B49E8C68-6A09-4F5C-A8A2-96C568BF59EC}" type="pres">
      <dgm:prSet presAssocID="{DF7D45F3-AD35-4FC1-AF7E-47600FB496E5}" presName="LevelTwoTextNode" presStyleLbl="node3" presStyleIdx="0" presStyleCnt="1" custLinFactNeighborX="2400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4F71E-6CD9-4179-B750-DA622959CDD8}" type="pres">
      <dgm:prSet presAssocID="{DF7D45F3-AD35-4FC1-AF7E-47600FB496E5}" presName="level3hierChild" presStyleCnt="0"/>
      <dgm:spPr/>
    </dgm:pt>
    <dgm:pt modelId="{B1FEE3AD-5967-4E19-888E-D0AA8BFF8429}" type="pres">
      <dgm:prSet presAssocID="{3EE0456F-EFE2-43CB-B6CA-BB6491EEFA5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4C02CDC7-9B87-4D32-B281-67BF25025B98}" type="pres">
      <dgm:prSet presAssocID="{3EE0456F-EFE2-43CB-B6CA-BB6491EEFA5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E8CB29CC-A314-45F7-A32C-D1622E0EC9DF}" type="pres">
      <dgm:prSet presAssocID="{AB565B97-910E-4B3E-95FB-CBA2EEA453F9}" presName="root2" presStyleCnt="0"/>
      <dgm:spPr/>
    </dgm:pt>
    <dgm:pt modelId="{625F3FFA-E873-4BEB-8794-D9ED5EC329AF}" type="pres">
      <dgm:prSet presAssocID="{AB565B97-910E-4B3E-95FB-CBA2EEA453F9}" presName="LevelTwoTextNode" presStyleLbl="node4" presStyleIdx="0" presStyleCnt="1" custLinFactNeighborX="-1203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C9191A-99C8-4566-871D-4B1139D0D287}" type="pres">
      <dgm:prSet presAssocID="{AB565B97-910E-4B3E-95FB-CBA2EEA453F9}" presName="level3hierChild" presStyleCnt="0"/>
      <dgm:spPr/>
    </dgm:pt>
  </dgm:ptLst>
  <dgm:cxnLst>
    <dgm:cxn modelId="{99CAFF09-B7D0-4A15-B52C-1756CE607899}" srcId="{DF7D45F3-AD35-4FC1-AF7E-47600FB496E5}" destId="{AB565B97-910E-4B3E-95FB-CBA2EEA453F9}" srcOrd="0" destOrd="0" parTransId="{3EE0456F-EFE2-43CB-B6CA-BB6491EEFA5E}" sibTransId="{779B0046-50C2-4B66-BACF-C93EB17C380D}"/>
    <dgm:cxn modelId="{DD9C9E11-B6DA-4A8D-8248-6F14BB41F5AD}" type="presOf" srcId="{3375FA6C-415B-4BAA-8641-399CA1B2340F}" destId="{3A1BD132-F115-4C83-8EE8-D7AE8FC62458}" srcOrd="0" destOrd="0" presId="urn:microsoft.com/office/officeart/2005/8/layout/hierarchy2"/>
    <dgm:cxn modelId="{25E3C271-4CB5-4E8E-B776-BBBCCF597998}" type="presOf" srcId="{3EE0456F-EFE2-43CB-B6CA-BB6491EEFA5E}" destId="{B1FEE3AD-5967-4E19-888E-D0AA8BFF8429}" srcOrd="0" destOrd="0" presId="urn:microsoft.com/office/officeart/2005/8/layout/hierarchy2"/>
    <dgm:cxn modelId="{CED85DE7-97BF-4063-86F9-EC22AC498C4E}" type="presOf" srcId="{3C8A00C6-D147-41CA-A15B-31ACF62500B8}" destId="{95DA9E5A-7B6E-42DC-8300-7F479F545838}" srcOrd="0" destOrd="0" presId="urn:microsoft.com/office/officeart/2005/8/layout/hierarchy2"/>
    <dgm:cxn modelId="{8B5DAA97-2E87-4295-A14D-DF5DFDF4959D}" type="presOf" srcId="{00FB98F7-435E-4C9D-B66A-C5543C44A3D4}" destId="{B8F3960F-B910-467F-96D1-BABB13304A7A}" srcOrd="0" destOrd="0" presId="urn:microsoft.com/office/officeart/2005/8/layout/hierarchy2"/>
    <dgm:cxn modelId="{020EE616-7305-478E-A4A4-BFD31B2DAA56}" type="presOf" srcId="{DF7D45F3-AD35-4FC1-AF7E-47600FB496E5}" destId="{B49E8C68-6A09-4F5C-A8A2-96C568BF59EC}" srcOrd="0" destOrd="0" presId="urn:microsoft.com/office/officeart/2005/8/layout/hierarchy2"/>
    <dgm:cxn modelId="{641AD4D6-1C50-4CC6-A0B7-FCF7388FF125}" srcId="{E5355062-52BD-4AF6-A69C-DD80761CB5B5}" destId="{DA16B2A4-9810-4C0E-8396-2375C06780D9}" srcOrd="0" destOrd="0" parTransId="{D1B5AC38-D039-4B99-B39C-B1717A2EC304}" sibTransId="{AC8968F9-714E-47B2-829D-21B118D6AC3F}"/>
    <dgm:cxn modelId="{2EB966C0-E4DF-48FF-94A6-D2F69BBD4101}" srcId="{3375FA6C-415B-4BAA-8641-399CA1B2340F}" destId="{DF7D45F3-AD35-4FC1-AF7E-47600FB496E5}" srcOrd="0" destOrd="0" parTransId="{3C8A00C6-D147-41CA-A15B-31ACF62500B8}" sibTransId="{E2BE09B8-7CF7-461B-A7C2-51F96BA70440}"/>
    <dgm:cxn modelId="{0DDAE1B6-F26A-490E-8B1E-8CD1E79609D5}" type="presOf" srcId="{3EE0456F-EFE2-43CB-B6CA-BB6491EEFA5E}" destId="{4C02CDC7-9B87-4D32-B281-67BF25025B98}" srcOrd="1" destOrd="0" presId="urn:microsoft.com/office/officeart/2005/8/layout/hierarchy2"/>
    <dgm:cxn modelId="{96FC3BFD-0430-47B0-B28D-E528DD9867C1}" type="presOf" srcId="{E5355062-52BD-4AF6-A69C-DD80761CB5B5}" destId="{0FB40B4D-C616-4B0A-B9D4-C5F1E2610F8E}" srcOrd="0" destOrd="0" presId="urn:microsoft.com/office/officeart/2005/8/layout/hierarchy2"/>
    <dgm:cxn modelId="{ABA11542-AAA2-4623-8A5E-194801413ED2}" type="presOf" srcId="{DA16B2A4-9810-4C0E-8396-2375C06780D9}" destId="{22A4CE91-151E-4D57-943D-8022C22079EA}" srcOrd="0" destOrd="0" presId="urn:microsoft.com/office/officeart/2005/8/layout/hierarchy2"/>
    <dgm:cxn modelId="{4FFAAD21-B7D8-42CD-B7DC-417BF835FF41}" type="presOf" srcId="{00FB98F7-435E-4C9D-B66A-C5543C44A3D4}" destId="{1734A512-F174-4874-9D58-034C1E129876}" srcOrd="1" destOrd="0" presId="urn:microsoft.com/office/officeart/2005/8/layout/hierarchy2"/>
    <dgm:cxn modelId="{1D4E4D82-3026-4ABA-A903-3B39EF89B8E5}" type="presOf" srcId="{3C8A00C6-D147-41CA-A15B-31ACF62500B8}" destId="{327E37DC-423A-48FA-BCDE-D0D72EF6861C}" srcOrd="1" destOrd="0" presId="urn:microsoft.com/office/officeart/2005/8/layout/hierarchy2"/>
    <dgm:cxn modelId="{4E0E7014-4378-41B3-B8AA-9DB0D5FF8149}" type="presOf" srcId="{AB565B97-910E-4B3E-95FB-CBA2EEA453F9}" destId="{625F3FFA-E873-4BEB-8794-D9ED5EC329AF}" srcOrd="0" destOrd="0" presId="urn:microsoft.com/office/officeart/2005/8/layout/hierarchy2"/>
    <dgm:cxn modelId="{6205F9F1-891E-442D-ACD0-6B27498BA002}" srcId="{DA16B2A4-9810-4C0E-8396-2375C06780D9}" destId="{3375FA6C-415B-4BAA-8641-399CA1B2340F}" srcOrd="0" destOrd="0" parTransId="{00FB98F7-435E-4C9D-B66A-C5543C44A3D4}" sibTransId="{32F3234E-8FDB-453A-8AD4-64B7C5E79DBF}"/>
    <dgm:cxn modelId="{71EFB288-EE37-40E1-BA8B-CDDB7A0391B1}" type="presParOf" srcId="{0FB40B4D-C616-4B0A-B9D4-C5F1E2610F8E}" destId="{2131140A-D23B-452A-A576-B7F68ACD2C8A}" srcOrd="0" destOrd="0" presId="urn:microsoft.com/office/officeart/2005/8/layout/hierarchy2"/>
    <dgm:cxn modelId="{6EF084E1-7E12-4C02-BEC2-3DBAC9F29015}" type="presParOf" srcId="{2131140A-D23B-452A-A576-B7F68ACD2C8A}" destId="{22A4CE91-151E-4D57-943D-8022C22079EA}" srcOrd="0" destOrd="0" presId="urn:microsoft.com/office/officeart/2005/8/layout/hierarchy2"/>
    <dgm:cxn modelId="{E4D843DE-D247-4E71-A050-C8D002415004}" type="presParOf" srcId="{2131140A-D23B-452A-A576-B7F68ACD2C8A}" destId="{451AF87D-F668-45FC-83FA-1F04D7EC59C7}" srcOrd="1" destOrd="0" presId="urn:microsoft.com/office/officeart/2005/8/layout/hierarchy2"/>
    <dgm:cxn modelId="{7450B5FF-62FC-4C9B-A86B-342CDC4C8C28}" type="presParOf" srcId="{451AF87D-F668-45FC-83FA-1F04D7EC59C7}" destId="{B8F3960F-B910-467F-96D1-BABB13304A7A}" srcOrd="0" destOrd="0" presId="urn:microsoft.com/office/officeart/2005/8/layout/hierarchy2"/>
    <dgm:cxn modelId="{E7271235-AF85-4BA5-95BE-F616AA41B9F5}" type="presParOf" srcId="{B8F3960F-B910-467F-96D1-BABB13304A7A}" destId="{1734A512-F174-4874-9D58-034C1E129876}" srcOrd="0" destOrd="0" presId="urn:microsoft.com/office/officeart/2005/8/layout/hierarchy2"/>
    <dgm:cxn modelId="{58FD5820-B710-4E20-B956-572959D268A2}" type="presParOf" srcId="{451AF87D-F668-45FC-83FA-1F04D7EC59C7}" destId="{00D937A5-306B-4F42-9657-06B0A4A89C97}" srcOrd="1" destOrd="0" presId="urn:microsoft.com/office/officeart/2005/8/layout/hierarchy2"/>
    <dgm:cxn modelId="{F7C44DE1-CA53-4A64-872B-B7AFA72A2F12}" type="presParOf" srcId="{00D937A5-306B-4F42-9657-06B0A4A89C97}" destId="{3A1BD132-F115-4C83-8EE8-D7AE8FC62458}" srcOrd="0" destOrd="0" presId="urn:microsoft.com/office/officeart/2005/8/layout/hierarchy2"/>
    <dgm:cxn modelId="{2A7D6C7B-FEE4-4AC5-8EAC-F882441D877B}" type="presParOf" srcId="{00D937A5-306B-4F42-9657-06B0A4A89C97}" destId="{C2468199-E080-4B2A-A60B-ADB72F5A700A}" srcOrd="1" destOrd="0" presId="urn:microsoft.com/office/officeart/2005/8/layout/hierarchy2"/>
    <dgm:cxn modelId="{A1BDD354-C02F-479B-9BC4-14FFF4F2E3B6}" type="presParOf" srcId="{C2468199-E080-4B2A-A60B-ADB72F5A700A}" destId="{95DA9E5A-7B6E-42DC-8300-7F479F545838}" srcOrd="0" destOrd="0" presId="urn:microsoft.com/office/officeart/2005/8/layout/hierarchy2"/>
    <dgm:cxn modelId="{537DC0D2-BA0A-440D-86A0-97F85A7472E9}" type="presParOf" srcId="{95DA9E5A-7B6E-42DC-8300-7F479F545838}" destId="{327E37DC-423A-48FA-BCDE-D0D72EF6861C}" srcOrd="0" destOrd="0" presId="urn:microsoft.com/office/officeart/2005/8/layout/hierarchy2"/>
    <dgm:cxn modelId="{2EC55FA7-D85B-4570-A35A-8EC3370FA116}" type="presParOf" srcId="{C2468199-E080-4B2A-A60B-ADB72F5A700A}" destId="{8C979296-3167-4ED6-9BE3-B8D1D5ECC8F0}" srcOrd="1" destOrd="0" presId="urn:microsoft.com/office/officeart/2005/8/layout/hierarchy2"/>
    <dgm:cxn modelId="{F5396DAF-4A3A-44CE-8748-32975173806E}" type="presParOf" srcId="{8C979296-3167-4ED6-9BE3-B8D1D5ECC8F0}" destId="{B49E8C68-6A09-4F5C-A8A2-96C568BF59EC}" srcOrd="0" destOrd="0" presId="urn:microsoft.com/office/officeart/2005/8/layout/hierarchy2"/>
    <dgm:cxn modelId="{6E84883D-B60B-4D31-9BC3-862D9C971DCE}" type="presParOf" srcId="{8C979296-3167-4ED6-9BE3-B8D1D5ECC8F0}" destId="{2324F71E-6CD9-4179-B750-DA622959CDD8}" srcOrd="1" destOrd="0" presId="urn:microsoft.com/office/officeart/2005/8/layout/hierarchy2"/>
    <dgm:cxn modelId="{664B1DC9-911A-48CF-83EE-80711633287F}" type="presParOf" srcId="{2324F71E-6CD9-4179-B750-DA622959CDD8}" destId="{B1FEE3AD-5967-4E19-888E-D0AA8BFF8429}" srcOrd="0" destOrd="0" presId="urn:microsoft.com/office/officeart/2005/8/layout/hierarchy2"/>
    <dgm:cxn modelId="{E994F00B-8A2C-4081-BCD1-9FEAA837FFCB}" type="presParOf" srcId="{B1FEE3AD-5967-4E19-888E-D0AA8BFF8429}" destId="{4C02CDC7-9B87-4D32-B281-67BF25025B98}" srcOrd="0" destOrd="0" presId="urn:microsoft.com/office/officeart/2005/8/layout/hierarchy2"/>
    <dgm:cxn modelId="{8F96DEC4-E652-4871-A161-550FB5B05487}" type="presParOf" srcId="{2324F71E-6CD9-4179-B750-DA622959CDD8}" destId="{E8CB29CC-A314-45F7-A32C-D1622E0EC9DF}" srcOrd="1" destOrd="0" presId="urn:microsoft.com/office/officeart/2005/8/layout/hierarchy2"/>
    <dgm:cxn modelId="{E6B9A569-34EB-4736-9E08-FB63B55B0170}" type="presParOf" srcId="{E8CB29CC-A314-45F7-A32C-D1622E0EC9DF}" destId="{625F3FFA-E873-4BEB-8794-D9ED5EC329AF}" srcOrd="0" destOrd="0" presId="urn:microsoft.com/office/officeart/2005/8/layout/hierarchy2"/>
    <dgm:cxn modelId="{CB4949DE-7DF9-4639-9E4D-93EB458DA95C}" type="presParOf" srcId="{E8CB29CC-A314-45F7-A32C-D1622E0EC9DF}" destId="{F1C9191A-99C8-4566-871D-4B1139D0D28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5355062-52BD-4AF6-A69C-DD80761CB5B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DA16B2A4-9810-4C0E-8396-2375C06780D9}">
      <dgm:prSet phldrT="[Text]"/>
      <dgm:spPr/>
      <dgm:t>
        <a:bodyPr/>
        <a:lstStyle/>
        <a:p>
          <a:pPr>
            <a:spcAft>
              <a:spcPts val="600"/>
            </a:spcAft>
          </a:pPr>
          <a:r>
            <a:rPr lang="en-US" b="1" dirty="0" smtClean="0"/>
            <a:t>Control Group</a:t>
          </a:r>
        </a:p>
      </dgm:t>
    </dgm:pt>
    <dgm:pt modelId="{D1B5AC38-D039-4B99-B39C-B1717A2EC304}" type="parTrans" cxnId="{641AD4D6-1C50-4CC6-A0B7-FCF7388FF125}">
      <dgm:prSet/>
      <dgm:spPr/>
      <dgm:t>
        <a:bodyPr/>
        <a:lstStyle/>
        <a:p>
          <a:endParaRPr lang="en-US" b="1"/>
        </a:p>
      </dgm:t>
    </dgm:pt>
    <dgm:pt modelId="{AC8968F9-714E-47B2-829D-21B118D6AC3F}" type="sibTrans" cxnId="{641AD4D6-1C50-4CC6-A0B7-FCF7388FF125}">
      <dgm:prSet/>
      <dgm:spPr/>
      <dgm:t>
        <a:bodyPr/>
        <a:lstStyle/>
        <a:p>
          <a:endParaRPr lang="en-US" b="1"/>
        </a:p>
      </dgm:t>
    </dgm:pt>
    <dgm:pt modelId="{3375FA6C-415B-4BAA-8641-399CA1B2340F}">
      <dgm:prSet phldrT="[Text]"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Measurement</a:t>
          </a:r>
          <a:endParaRPr lang="en-US" b="1" dirty="0"/>
        </a:p>
      </dgm:t>
    </dgm:pt>
    <dgm:pt modelId="{00FB98F7-435E-4C9D-B66A-C5543C44A3D4}" type="parTrans" cxnId="{6205F9F1-891E-442D-ACD0-6B27498BA002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32F3234E-8FDB-453A-8AD4-64B7C5E79DBF}" type="sibTrans" cxnId="{6205F9F1-891E-442D-ACD0-6B27498BA002}">
      <dgm:prSet/>
      <dgm:spPr/>
      <dgm:t>
        <a:bodyPr/>
        <a:lstStyle/>
        <a:p>
          <a:endParaRPr lang="en-US" b="1"/>
        </a:p>
      </dgm:t>
    </dgm:pt>
    <dgm:pt modelId="{DF7D45F3-AD35-4FC1-AF7E-47600FB496E5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No </a:t>
          </a:r>
        </a:p>
        <a:p>
          <a:r>
            <a:rPr lang="en-US" b="1" dirty="0" smtClean="0"/>
            <a:t>Treatment</a:t>
          </a:r>
        </a:p>
      </dgm:t>
    </dgm:pt>
    <dgm:pt modelId="{3C8A00C6-D147-41CA-A15B-31ACF62500B8}" type="parTrans" cxnId="{2EB966C0-E4DF-48FF-94A6-D2F69BBD4101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E2BE09B8-7CF7-461B-A7C2-51F96BA70440}" type="sibTrans" cxnId="{2EB966C0-E4DF-48FF-94A6-D2F69BBD4101}">
      <dgm:prSet/>
      <dgm:spPr/>
      <dgm:t>
        <a:bodyPr/>
        <a:lstStyle/>
        <a:p>
          <a:endParaRPr lang="en-US" b="1"/>
        </a:p>
      </dgm:t>
    </dgm:pt>
    <dgm:pt modelId="{AB565B97-910E-4B3E-95FB-CBA2EEA453F9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Measurement</a:t>
          </a:r>
          <a:endParaRPr lang="en-US" b="1" dirty="0"/>
        </a:p>
      </dgm:t>
    </dgm:pt>
    <dgm:pt modelId="{3EE0456F-EFE2-43CB-B6CA-BB6491EEFA5E}" type="parTrans" cxnId="{99CAFF09-B7D0-4A15-B52C-1756CE607899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779B0046-50C2-4B66-BACF-C93EB17C380D}" type="sibTrans" cxnId="{99CAFF09-B7D0-4A15-B52C-1756CE607899}">
      <dgm:prSet/>
      <dgm:spPr/>
      <dgm:t>
        <a:bodyPr/>
        <a:lstStyle/>
        <a:p>
          <a:endParaRPr lang="en-US" b="1"/>
        </a:p>
      </dgm:t>
    </dgm:pt>
    <dgm:pt modelId="{0FB40B4D-C616-4B0A-B9D4-C5F1E2610F8E}" type="pres">
      <dgm:prSet presAssocID="{E5355062-52BD-4AF6-A69C-DD80761CB5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1140A-D23B-452A-A576-B7F68ACD2C8A}" type="pres">
      <dgm:prSet presAssocID="{DA16B2A4-9810-4C0E-8396-2375C06780D9}" presName="root1" presStyleCnt="0"/>
      <dgm:spPr/>
    </dgm:pt>
    <dgm:pt modelId="{22A4CE91-151E-4D57-943D-8022C22079EA}" type="pres">
      <dgm:prSet presAssocID="{DA16B2A4-9810-4C0E-8396-2375C06780D9}" presName="LevelOneTextNode" presStyleLbl="node0" presStyleIdx="0" presStyleCnt="1" custLinFactNeighborX="-220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1AF87D-F668-45FC-83FA-1F04D7EC59C7}" type="pres">
      <dgm:prSet presAssocID="{DA16B2A4-9810-4C0E-8396-2375C06780D9}" presName="level2hierChild" presStyleCnt="0"/>
      <dgm:spPr/>
    </dgm:pt>
    <dgm:pt modelId="{B8F3960F-B910-467F-96D1-BABB13304A7A}" type="pres">
      <dgm:prSet presAssocID="{00FB98F7-435E-4C9D-B66A-C5543C44A3D4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1734A512-F174-4874-9D58-034C1E129876}" type="pres">
      <dgm:prSet presAssocID="{00FB98F7-435E-4C9D-B66A-C5543C44A3D4}" presName="connTx" presStyleLbl="parChTrans1D2" presStyleIdx="0" presStyleCnt="1"/>
      <dgm:spPr/>
      <dgm:t>
        <a:bodyPr/>
        <a:lstStyle/>
        <a:p>
          <a:endParaRPr lang="en-US"/>
        </a:p>
      </dgm:t>
    </dgm:pt>
    <dgm:pt modelId="{00D937A5-306B-4F42-9657-06B0A4A89C97}" type="pres">
      <dgm:prSet presAssocID="{3375FA6C-415B-4BAA-8641-399CA1B2340F}" presName="root2" presStyleCnt="0"/>
      <dgm:spPr/>
    </dgm:pt>
    <dgm:pt modelId="{3A1BD132-F115-4C83-8EE8-D7AE8FC62458}" type="pres">
      <dgm:prSet presAssocID="{3375FA6C-415B-4BAA-8641-399CA1B2340F}" presName="LevelTwoTextNode" presStyleLbl="node2" presStyleIdx="0" presStyleCnt="1" custScaleX="112907" custLinFactNeighborX="-2074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468199-E080-4B2A-A60B-ADB72F5A700A}" type="pres">
      <dgm:prSet presAssocID="{3375FA6C-415B-4BAA-8641-399CA1B2340F}" presName="level3hierChild" presStyleCnt="0"/>
      <dgm:spPr/>
    </dgm:pt>
    <dgm:pt modelId="{95DA9E5A-7B6E-42DC-8300-7F479F545838}" type="pres">
      <dgm:prSet presAssocID="{3C8A00C6-D147-41CA-A15B-31ACF62500B8}" presName="conn2-1" presStyleLbl="parChTrans1D3" presStyleIdx="0" presStyleCnt="1"/>
      <dgm:spPr/>
      <dgm:t>
        <a:bodyPr/>
        <a:lstStyle/>
        <a:p>
          <a:endParaRPr lang="en-US"/>
        </a:p>
      </dgm:t>
    </dgm:pt>
    <dgm:pt modelId="{327E37DC-423A-48FA-BCDE-D0D72EF6861C}" type="pres">
      <dgm:prSet presAssocID="{3C8A00C6-D147-41CA-A15B-31ACF62500B8}" presName="connTx" presStyleLbl="parChTrans1D3" presStyleIdx="0" presStyleCnt="1"/>
      <dgm:spPr/>
      <dgm:t>
        <a:bodyPr/>
        <a:lstStyle/>
        <a:p>
          <a:endParaRPr lang="en-US"/>
        </a:p>
      </dgm:t>
    </dgm:pt>
    <dgm:pt modelId="{8C979296-3167-4ED6-9BE3-B8D1D5ECC8F0}" type="pres">
      <dgm:prSet presAssocID="{DF7D45F3-AD35-4FC1-AF7E-47600FB496E5}" presName="root2" presStyleCnt="0"/>
      <dgm:spPr/>
    </dgm:pt>
    <dgm:pt modelId="{B49E8C68-6A09-4F5C-A8A2-96C568BF59EC}" type="pres">
      <dgm:prSet presAssocID="{DF7D45F3-AD35-4FC1-AF7E-47600FB496E5}" presName="LevelTwoTextNode" presStyleLbl="node3" presStyleIdx="0" presStyleCnt="1" custLinFactNeighborX="2400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4F71E-6CD9-4179-B750-DA622959CDD8}" type="pres">
      <dgm:prSet presAssocID="{DF7D45F3-AD35-4FC1-AF7E-47600FB496E5}" presName="level3hierChild" presStyleCnt="0"/>
      <dgm:spPr/>
    </dgm:pt>
    <dgm:pt modelId="{B1FEE3AD-5967-4E19-888E-D0AA8BFF8429}" type="pres">
      <dgm:prSet presAssocID="{3EE0456F-EFE2-43CB-B6CA-BB6491EEFA5E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4C02CDC7-9B87-4D32-B281-67BF25025B98}" type="pres">
      <dgm:prSet presAssocID="{3EE0456F-EFE2-43CB-B6CA-BB6491EEFA5E}" presName="connTx" presStyleLbl="parChTrans1D4" presStyleIdx="0" presStyleCnt="1"/>
      <dgm:spPr/>
      <dgm:t>
        <a:bodyPr/>
        <a:lstStyle/>
        <a:p>
          <a:endParaRPr lang="en-US"/>
        </a:p>
      </dgm:t>
    </dgm:pt>
    <dgm:pt modelId="{E8CB29CC-A314-45F7-A32C-D1622E0EC9DF}" type="pres">
      <dgm:prSet presAssocID="{AB565B97-910E-4B3E-95FB-CBA2EEA453F9}" presName="root2" presStyleCnt="0"/>
      <dgm:spPr/>
    </dgm:pt>
    <dgm:pt modelId="{625F3FFA-E873-4BEB-8794-D9ED5EC329AF}" type="pres">
      <dgm:prSet presAssocID="{AB565B97-910E-4B3E-95FB-CBA2EEA453F9}" presName="LevelTwoTextNode" presStyleLbl="node4" presStyleIdx="0" presStyleCnt="1" custLinFactNeighborX="-1203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C9191A-99C8-4566-871D-4B1139D0D287}" type="pres">
      <dgm:prSet presAssocID="{AB565B97-910E-4B3E-95FB-CBA2EEA453F9}" presName="level3hierChild" presStyleCnt="0"/>
      <dgm:spPr/>
    </dgm:pt>
  </dgm:ptLst>
  <dgm:cxnLst>
    <dgm:cxn modelId="{99CAFF09-B7D0-4A15-B52C-1756CE607899}" srcId="{DF7D45F3-AD35-4FC1-AF7E-47600FB496E5}" destId="{AB565B97-910E-4B3E-95FB-CBA2EEA453F9}" srcOrd="0" destOrd="0" parTransId="{3EE0456F-EFE2-43CB-B6CA-BB6491EEFA5E}" sibTransId="{779B0046-50C2-4B66-BACF-C93EB17C380D}"/>
    <dgm:cxn modelId="{DD9C9E11-B6DA-4A8D-8248-6F14BB41F5AD}" type="presOf" srcId="{3375FA6C-415B-4BAA-8641-399CA1B2340F}" destId="{3A1BD132-F115-4C83-8EE8-D7AE8FC62458}" srcOrd="0" destOrd="0" presId="urn:microsoft.com/office/officeart/2005/8/layout/hierarchy2"/>
    <dgm:cxn modelId="{25E3C271-4CB5-4E8E-B776-BBBCCF597998}" type="presOf" srcId="{3EE0456F-EFE2-43CB-B6CA-BB6491EEFA5E}" destId="{B1FEE3AD-5967-4E19-888E-D0AA8BFF8429}" srcOrd="0" destOrd="0" presId="urn:microsoft.com/office/officeart/2005/8/layout/hierarchy2"/>
    <dgm:cxn modelId="{CED85DE7-97BF-4063-86F9-EC22AC498C4E}" type="presOf" srcId="{3C8A00C6-D147-41CA-A15B-31ACF62500B8}" destId="{95DA9E5A-7B6E-42DC-8300-7F479F545838}" srcOrd="0" destOrd="0" presId="urn:microsoft.com/office/officeart/2005/8/layout/hierarchy2"/>
    <dgm:cxn modelId="{8B5DAA97-2E87-4295-A14D-DF5DFDF4959D}" type="presOf" srcId="{00FB98F7-435E-4C9D-B66A-C5543C44A3D4}" destId="{B8F3960F-B910-467F-96D1-BABB13304A7A}" srcOrd="0" destOrd="0" presId="urn:microsoft.com/office/officeart/2005/8/layout/hierarchy2"/>
    <dgm:cxn modelId="{020EE616-7305-478E-A4A4-BFD31B2DAA56}" type="presOf" srcId="{DF7D45F3-AD35-4FC1-AF7E-47600FB496E5}" destId="{B49E8C68-6A09-4F5C-A8A2-96C568BF59EC}" srcOrd="0" destOrd="0" presId="urn:microsoft.com/office/officeart/2005/8/layout/hierarchy2"/>
    <dgm:cxn modelId="{641AD4D6-1C50-4CC6-A0B7-FCF7388FF125}" srcId="{E5355062-52BD-4AF6-A69C-DD80761CB5B5}" destId="{DA16B2A4-9810-4C0E-8396-2375C06780D9}" srcOrd="0" destOrd="0" parTransId="{D1B5AC38-D039-4B99-B39C-B1717A2EC304}" sibTransId="{AC8968F9-714E-47B2-829D-21B118D6AC3F}"/>
    <dgm:cxn modelId="{2EB966C0-E4DF-48FF-94A6-D2F69BBD4101}" srcId="{3375FA6C-415B-4BAA-8641-399CA1B2340F}" destId="{DF7D45F3-AD35-4FC1-AF7E-47600FB496E5}" srcOrd="0" destOrd="0" parTransId="{3C8A00C6-D147-41CA-A15B-31ACF62500B8}" sibTransId="{E2BE09B8-7CF7-461B-A7C2-51F96BA70440}"/>
    <dgm:cxn modelId="{0DDAE1B6-F26A-490E-8B1E-8CD1E79609D5}" type="presOf" srcId="{3EE0456F-EFE2-43CB-B6CA-BB6491EEFA5E}" destId="{4C02CDC7-9B87-4D32-B281-67BF25025B98}" srcOrd="1" destOrd="0" presId="urn:microsoft.com/office/officeart/2005/8/layout/hierarchy2"/>
    <dgm:cxn modelId="{96FC3BFD-0430-47B0-B28D-E528DD9867C1}" type="presOf" srcId="{E5355062-52BD-4AF6-A69C-DD80761CB5B5}" destId="{0FB40B4D-C616-4B0A-B9D4-C5F1E2610F8E}" srcOrd="0" destOrd="0" presId="urn:microsoft.com/office/officeart/2005/8/layout/hierarchy2"/>
    <dgm:cxn modelId="{ABA11542-AAA2-4623-8A5E-194801413ED2}" type="presOf" srcId="{DA16B2A4-9810-4C0E-8396-2375C06780D9}" destId="{22A4CE91-151E-4D57-943D-8022C22079EA}" srcOrd="0" destOrd="0" presId="urn:microsoft.com/office/officeart/2005/8/layout/hierarchy2"/>
    <dgm:cxn modelId="{4FFAAD21-B7D8-42CD-B7DC-417BF835FF41}" type="presOf" srcId="{00FB98F7-435E-4C9D-B66A-C5543C44A3D4}" destId="{1734A512-F174-4874-9D58-034C1E129876}" srcOrd="1" destOrd="0" presId="urn:microsoft.com/office/officeart/2005/8/layout/hierarchy2"/>
    <dgm:cxn modelId="{1D4E4D82-3026-4ABA-A903-3B39EF89B8E5}" type="presOf" srcId="{3C8A00C6-D147-41CA-A15B-31ACF62500B8}" destId="{327E37DC-423A-48FA-BCDE-D0D72EF6861C}" srcOrd="1" destOrd="0" presId="urn:microsoft.com/office/officeart/2005/8/layout/hierarchy2"/>
    <dgm:cxn modelId="{4E0E7014-4378-41B3-B8AA-9DB0D5FF8149}" type="presOf" srcId="{AB565B97-910E-4B3E-95FB-CBA2EEA453F9}" destId="{625F3FFA-E873-4BEB-8794-D9ED5EC329AF}" srcOrd="0" destOrd="0" presId="urn:microsoft.com/office/officeart/2005/8/layout/hierarchy2"/>
    <dgm:cxn modelId="{6205F9F1-891E-442D-ACD0-6B27498BA002}" srcId="{DA16B2A4-9810-4C0E-8396-2375C06780D9}" destId="{3375FA6C-415B-4BAA-8641-399CA1B2340F}" srcOrd="0" destOrd="0" parTransId="{00FB98F7-435E-4C9D-B66A-C5543C44A3D4}" sibTransId="{32F3234E-8FDB-453A-8AD4-64B7C5E79DBF}"/>
    <dgm:cxn modelId="{71EFB288-EE37-40E1-BA8B-CDDB7A0391B1}" type="presParOf" srcId="{0FB40B4D-C616-4B0A-B9D4-C5F1E2610F8E}" destId="{2131140A-D23B-452A-A576-B7F68ACD2C8A}" srcOrd="0" destOrd="0" presId="urn:microsoft.com/office/officeart/2005/8/layout/hierarchy2"/>
    <dgm:cxn modelId="{6EF084E1-7E12-4C02-BEC2-3DBAC9F29015}" type="presParOf" srcId="{2131140A-D23B-452A-A576-B7F68ACD2C8A}" destId="{22A4CE91-151E-4D57-943D-8022C22079EA}" srcOrd="0" destOrd="0" presId="urn:microsoft.com/office/officeart/2005/8/layout/hierarchy2"/>
    <dgm:cxn modelId="{E4D843DE-D247-4E71-A050-C8D002415004}" type="presParOf" srcId="{2131140A-D23B-452A-A576-B7F68ACD2C8A}" destId="{451AF87D-F668-45FC-83FA-1F04D7EC59C7}" srcOrd="1" destOrd="0" presId="urn:microsoft.com/office/officeart/2005/8/layout/hierarchy2"/>
    <dgm:cxn modelId="{7450B5FF-62FC-4C9B-A86B-342CDC4C8C28}" type="presParOf" srcId="{451AF87D-F668-45FC-83FA-1F04D7EC59C7}" destId="{B8F3960F-B910-467F-96D1-BABB13304A7A}" srcOrd="0" destOrd="0" presId="urn:microsoft.com/office/officeart/2005/8/layout/hierarchy2"/>
    <dgm:cxn modelId="{E7271235-AF85-4BA5-95BE-F616AA41B9F5}" type="presParOf" srcId="{B8F3960F-B910-467F-96D1-BABB13304A7A}" destId="{1734A512-F174-4874-9D58-034C1E129876}" srcOrd="0" destOrd="0" presId="urn:microsoft.com/office/officeart/2005/8/layout/hierarchy2"/>
    <dgm:cxn modelId="{58FD5820-B710-4E20-B956-572959D268A2}" type="presParOf" srcId="{451AF87D-F668-45FC-83FA-1F04D7EC59C7}" destId="{00D937A5-306B-4F42-9657-06B0A4A89C97}" srcOrd="1" destOrd="0" presId="urn:microsoft.com/office/officeart/2005/8/layout/hierarchy2"/>
    <dgm:cxn modelId="{F7C44DE1-CA53-4A64-872B-B7AFA72A2F12}" type="presParOf" srcId="{00D937A5-306B-4F42-9657-06B0A4A89C97}" destId="{3A1BD132-F115-4C83-8EE8-D7AE8FC62458}" srcOrd="0" destOrd="0" presId="urn:microsoft.com/office/officeart/2005/8/layout/hierarchy2"/>
    <dgm:cxn modelId="{2A7D6C7B-FEE4-4AC5-8EAC-F882441D877B}" type="presParOf" srcId="{00D937A5-306B-4F42-9657-06B0A4A89C97}" destId="{C2468199-E080-4B2A-A60B-ADB72F5A700A}" srcOrd="1" destOrd="0" presId="urn:microsoft.com/office/officeart/2005/8/layout/hierarchy2"/>
    <dgm:cxn modelId="{A1BDD354-C02F-479B-9BC4-14FFF4F2E3B6}" type="presParOf" srcId="{C2468199-E080-4B2A-A60B-ADB72F5A700A}" destId="{95DA9E5A-7B6E-42DC-8300-7F479F545838}" srcOrd="0" destOrd="0" presId="urn:microsoft.com/office/officeart/2005/8/layout/hierarchy2"/>
    <dgm:cxn modelId="{537DC0D2-BA0A-440D-86A0-97F85A7472E9}" type="presParOf" srcId="{95DA9E5A-7B6E-42DC-8300-7F479F545838}" destId="{327E37DC-423A-48FA-BCDE-D0D72EF6861C}" srcOrd="0" destOrd="0" presId="urn:microsoft.com/office/officeart/2005/8/layout/hierarchy2"/>
    <dgm:cxn modelId="{2EC55FA7-D85B-4570-A35A-8EC3370FA116}" type="presParOf" srcId="{C2468199-E080-4B2A-A60B-ADB72F5A700A}" destId="{8C979296-3167-4ED6-9BE3-B8D1D5ECC8F0}" srcOrd="1" destOrd="0" presId="urn:microsoft.com/office/officeart/2005/8/layout/hierarchy2"/>
    <dgm:cxn modelId="{F5396DAF-4A3A-44CE-8748-32975173806E}" type="presParOf" srcId="{8C979296-3167-4ED6-9BE3-B8D1D5ECC8F0}" destId="{B49E8C68-6A09-4F5C-A8A2-96C568BF59EC}" srcOrd="0" destOrd="0" presId="urn:microsoft.com/office/officeart/2005/8/layout/hierarchy2"/>
    <dgm:cxn modelId="{6E84883D-B60B-4D31-9BC3-862D9C971DCE}" type="presParOf" srcId="{8C979296-3167-4ED6-9BE3-B8D1D5ECC8F0}" destId="{2324F71E-6CD9-4179-B750-DA622959CDD8}" srcOrd="1" destOrd="0" presId="urn:microsoft.com/office/officeart/2005/8/layout/hierarchy2"/>
    <dgm:cxn modelId="{664B1DC9-911A-48CF-83EE-80711633287F}" type="presParOf" srcId="{2324F71E-6CD9-4179-B750-DA622959CDD8}" destId="{B1FEE3AD-5967-4E19-888E-D0AA8BFF8429}" srcOrd="0" destOrd="0" presId="urn:microsoft.com/office/officeart/2005/8/layout/hierarchy2"/>
    <dgm:cxn modelId="{E994F00B-8A2C-4081-BCD1-9FEAA837FFCB}" type="presParOf" srcId="{B1FEE3AD-5967-4E19-888E-D0AA8BFF8429}" destId="{4C02CDC7-9B87-4D32-B281-67BF25025B98}" srcOrd="0" destOrd="0" presId="urn:microsoft.com/office/officeart/2005/8/layout/hierarchy2"/>
    <dgm:cxn modelId="{8F96DEC4-E652-4871-A161-550FB5B05487}" type="presParOf" srcId="{2324F71E-6CD9-4179-B750-DA622959CDD8}" destId="{E8CB29CC-A314-45F7-A32C-D1622E0EC9DF}" srcOrd="1" destOrd="0" presId="urn:microsoft.com/office/officeart/2005/8/layout/hierarchy2"/>
    <dgm:cxn modelId="{E6B9A569-34EB-4736-9E08-FB63B55B0170}" type="presParOf" srcId="{E8CB29CC-A314-45F7-A32C-D1622E0EC9DF}" destId="{625F3FFA-E873-4BEB-8794-D9ED5EC329AF}" srcOrd="0" destOrd="0" presId="urn:microsoft.com/office/officeart/2005/8/layout/hierarchy2"/>
    <dgm:cxn modelId="{CB4949DE-7DF9-4639-9E4D-93EB458DA95C}" type="presParOf" srcId="{E8CB29CC-A314-45F7-A32C-D1622E0EC9DF}" destId="{F1C9191A-99C8-4566-871D-4B1139D0D28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5355062-52BD-4AF6-A69C-DD80761CB5B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DA16B2A4-9810-4C0E-8396-2375C06780D9}">
      <dgm:prSet phldrT="[Text]"/>
      <dgm:spPr/>
      <dgm:t>
        <a:bodyPr/>
        <a:lstStyle/>
        <a:p>
          <a:pPr>
            <a:spcAft>
              <a:spcPts val="600"/>
            </a:spcAft>
          </a:pPr>
          <a:r>
            <a:rPr lang="en-US" b="1" dirty="0" smtClean="0"/>
            <a:t>Experimental Group</a:t>
          </a:r>
        </a:p>
      </dgm:t>
    </dgm:pt>
    <dgm:pt modelId="{D1B5AC38-D039-4B99-B39C-B1717A2EC304}" type="parTrans" cxnId="{641AD4D6-1C50-4CC6-A0B7-FCF7388FF125}">
      <dgm:prSet/>
      <dgm:spPr/>
      <dgm:t>
        <a:bodyPr/>
        <a:lstStyle/>
        <a:p>
          <a:endParaRPr lang="en-US" b="1"/>
        </a:p>
      </dgm:t>
    </dgm:pt>
    <dgm:pt modelId="{AC8968F9-714E-47B2-829D-21B118D6AC3F}" type="sibTrans" cxnId="{641AD4D6-1C50-4CC6-A0B7-FCF7388FF125}">
      <dgm:prSet/>
      <dgm:spPr/>
      <dgm:t>
        <a:bodyPr/>
        <a:lstStyle/>
        <a:p>
          <a:endParaRPr lang="en-US" b="1"/>
        </a:p>
      </dgm:t>
    </dgm:pt>
    <dgm:pt modelId="{3375FA6C-415B-4BAA-8641-399CA1B2340F}">
      <dgm:prSet phldrT="[Text]"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Measurement</a:t>
          </a:r>
          <a:endParaRPr lang="en-US" b="1" dirty="0"/>
        </a:p>
      </dgm:t>
    </dgm:pt>
    <dgm:pt modelId="{00FB98F7-435E-4C9D-B66A-C5543C44A3D4}" type="parTrans" cxnId="{6205F9F1-891E-442D-ACD0-6B27498BA002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32F3234E-8FDB-453A-8AD4-64B7C5E79DBF}" type="sibTrans" cxnId="{6205F9F1-891E-442D-ACD0-6B27498BA002}">
      <dgm:prSet/>
      <dgm:spPr/>
      <dgm:t>
        <a:bodyPr/>
        <a:lstStyle/>
        <a:p>
          <a:endParaRPr lang="en-US" b="1"/>
        </a:p>
      </dgm:t>
    </dgm:pt>
    <dgm:pt modelId="{DF7D45F3-AD35-4FC1-AF7E-47600FB496E5}">
      <dgm:prSet phldrT="[Text]"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Measurement</a:t>
          </a:r>
        </a:p>
      </dgm:t>
    </dgm:pt>
    <dgm:pt modelId="{3C8A00C6-D147-41CA-A15B-31ACF62500B8}" type="parTrans" cxnId="{2EB966C0-E4DF-48FF-94A6-D2F69BBD4101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E2BE09B8-7CF7-461B-A7C2-51F96BA70440}" type="sibTrans" cxnId="{2EB966C0-E4DF-48FF-94A6-D2F69BBD4101}">
      <dgm:prSet/>
      <dgm:spPr/>
      <dgm:t>
        <a:bodyPr/>
        <a:lstStyle/>
        <a:p>
          <a:endParaRPr lang="en-US" b="1"/>
        </a:p>
      </dgm:t>
    </dgm:pt>
    <dgm:pt modelId="{AB565B97-910E-4B3E-95FB-CBA2EEA453F9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Treatment</a:t>
          </a:r>
          <a:endParaRPr lang="en-US" b="1" dirty="0"/>
        </a:p>
      </dgm:t>
    </dgm:pt>
    <dgm:pt modelId="{3EE0456F-EFE2-43CB-B6CA-BB6491EEFA5E}" type="parTrans" cxnId="{99CAFF09-B7D0-4A15-B52C-1756CE607899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779B0046-50C2-4B66-BACF-C93EB17C380D}" type="sibTrans" cxnId="{99CAFF09-B7D0-4A15-B52C-1756CE607899}">
      <dgm:prSet/>
      <dgm:spPr/>
      <dgm:t>
        <a:bodyPr/>
        <a:lstStyle/>
        <a:p>
          <a:endParaRPr lang="en-US" b="1"/>
        </a:p>
      </dgm:t>
    </dgm:pt>
    <dgm:pt modelId="{BCA70AEA-A5E0-4A15-A734-24027ABCC5E8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Measurement</a:t>
          </a:r>
          <a:endParaRPr lang="en-US" b="1" dirty="0"/>
        </a:p>
      </dgm:t>
    </dgm:pt>
    <dgm:pt modelId="{198D3C07-2C7F-4FE5-B61C-682B47EDFE1C}" type="parTrans" cxnId="{ABDA7B82-5FA1-4032-887A-2EF069FC9002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A1354DEC-B562-4862-B645-DB3CE7FBB77A}" type="sibTrans" cxnId="{ABDA7B82-5FA1-4032-887A-2EF069FC9002}">
      <dgm:prSet/>
      <dgm:spPr/>
      <dgm:t>
        <a:bodyPr/>
        <a:lstStyle/>
        <a:p>
          <a:endParaRPr lang="en-US" b="1"/>
        </a:p>
      </dgm:t>
    </dgm:pt>
    <dgm:pt modelId="{6A11E096-9F62-4EA6-82D1-CAE8FA575F55}">
      <dgm:prSet/>
      <dgm:spPr>
        <a:solidFill>
          <a:srgbClr val="3E92C6"/>
        </a:solidFill>
      </dgm:spPr>
      <dgm:t>
        <a:bodyPr/>
        <a:lstStyle/>
        <a:p>
          <a:r>
            <a:rPr lang="en-US" b="1" dirty="0" smtClean="0"/>
            <a:t>Measurement</a:t>
          </a:r>
          <a:endParaRPr lang="en-US" b="1" dirty="0"/>
        </a:p>
      </dgm:t>
    </dgm:pt>
    <dgm:pt modelId="{46C169F6-0614-454F-B163-B3111B09FF5A}" type="parTrans" cxnId="{60CF5BBF-0F8F-4D80-9116-2725E5FE9FE7}">
      <dgm:prSet/>
      <dgm:spPr>
        <a:ln>
          <a:tailEnd type="arrow"/>
        </a:ln>
      </dgm:spPr>
      <dgm:t>
        <a:bodyPr/>
        <a:lstStyle/>
        <a:p>
          <a:endParaRPr lang="en-US" b="1"/>
        </a:p>
      </dgm:t>
    </dgm:pt>
    <dgm:pt modelId="{D3F3960D-57F5-4BD0-BEDC-04C4E0D2C192}" type="sibTrans" cxnId="{60CF5BBF-0F8F-4D80-9116-2725E5FE9FE7}">
      <dgm:prSet/>
      <dgm:spPr/>
      <dgm:t>
        <a:bodyPr/>
        <a:lstStyle/>
        <a:p>
          <a:endParaRPr lang="en-US" b="1"/>
        </a:p>
      </dgm:t>
    </dgm:pt>
    <dgm:pt modelId="{0FB40B4D-C616-4B0A-B9D4-C5F1E2610F8E}" type="pres">
      <dgm:prSet presAssocID="{E5355062-52BD-4AF6-A69C-DD80761CB5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1140A-D23B-452A-A576-B7F68ACD2C8A}" type="pres">
      <dgm:prSet presAssocID="{DA16B2A4-9810-4C0E-8396-2375C06780D9}" presName="root1" presStyleCnt="0"/>
      <dgm:spPr/>
    </dgm:pt>
    <dgm:pt modelId="{22A4CE91-151E-4D57-943D-8022C22079EA}" type="pres">
      <dgm:prSet presAssocID="{DA16B2A4-9810-4C0E-8396-2375C06780D9}" presName="LevelOneTextNode" presStyleLbl="node0" presStyleIdx="0" presStyleCnt="1" custLinFactNeighborX="-220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1AF87D-F668-45FC-83FA-1F04D7EC59C7}" type="pres">
      <dgm:prSet presAssocID="{DA16B2A4-9810-4C0E-8396-2375C06780D9}" presName="level2hierChild" presStyleCnt="0"/>
      <dgm:spPr/>
    </dgm:pt>
    <dgm:pt modelId="{B8F3960F-B910-467F-96D1-BABB13304A7A}" type="pres">
      <dgm:prSet presAssocID="{00FB98F7-435E-4C9D-B66A-C5543C44A3D4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1734A512-F174-4874-9D58-034C1E129876}" type="pres">
      <dgm:prSet presAssocID="{00FB98F7-435E-4C9D-B66A-C5543C44A3D4}" presName="connTx" presStyleLbl="parChTrans1D2" presStyleIdx="0" presStyleCnt="1"/>
      <dgm:spPr/>
      <dgm:t>
        <a:bodyPr/>
        <a:lstStyle/>
        <a:p>
          <a:endParaRPr lang="en-US"/>
        </a:p>
      </dgm:t>
    </dgm:pt>
    <dgm:pt modelId="{00D937A5-306B-4F42-9657-06B0A4A89C97}" type="pres">
      <dgm:prSet presAssocID="{3375FA6C-415B-4BAA-8641-399CA1B2340F}" presName="root2" presStyleCnt="0"/>
      <dgm:spPr/>
    </dgm:pt>
    <dgm:pt modelId="{3A1BD132-F115-4C83-8EE8-D7AE8FC62458}" type="pres">
      <dgm:prSet presAssocID="{3375FA6C-415B-4BAA-8641-399CA1B2340F}" presName="LevelTwoTextNode" presStyleLbl="node2" presStyleIdx="0" presStyleCnt="1" custScaleX="112907" custLinFactNeighborX="-2074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468199-E080-4B2A-A60B-ADB72F5A700A}" type="pres">
      <dgm:prSet presAssocID="{3375FA6C-415B-4BAA-8641-399CA1B2340F}" presName="level3hierChild" presStyleCnt="0"/>
      <dgm:spPr/>
    </dgm:pt>
    <dgm:pt modelId="{95DA9E5A-7B6E-42DC-8300-7F479F545838}" type="pres">
      <dgm:prSet presAssocID="{3C8A00C6-D147-41CA-A15B-31ACF62500B8}" presName="conn2-1" presStyleLbl="parChTrans1D3" presStyleIdx="0" presStyleCnt="1"/>
      <dgm:spPr/>
      <dgm:t>
        <a:bodyPr/>
        <a:lstStyle/>
        <a:p>
          <a:endParaRPr lang="en-US"/>
        </a:p>
      </dgm:t>
    </dgm:pt>
    <dgm:pt modelId="{327E37DC-423A-48FA-BCDE-D0D72EF6861C}" type="pres">
      <dgm:prSet presAssocID="{3C8A00C6-D147-41CA-A15B-31ACF62500B8}" presName="connTx" presStyleLbl="parChTrans1D3" presStyleIdx="0" presStyleCnt="1"/>
      <dgm:spPr/>
      <dgm:t>
        <a:bodyPr/>
        <a:lstStyle/>
        <a:p>
          <a:endParaRPr lang="en-US"/>
        </a:p>
      </dgm:t>
    </dgm:pt>
    <dgm:pt modelId="{8C979296-3167-4ED6-9BE3-B8D1D5ECC8F0}" type="pres">
      <dgm:prSet presAssocID="{DF7D45F3-AD35-4FC1-AF7E-47600FB496E5}" presName="root2" presStyleCnt="0"/>
      <dgm:spPr/>
    </dgm:pt>
    <dgm:pt modelId="{B49E8C68-6A09-4F5C-A8A2-96C568BF59EC}" type="pres">
      <dgm:prSet presAssocID="{DF7D45F3-AD35-4FC1-AF7E-47600FB496E5}" presName="LevelTwoTextNode" presStyleLbl="node3" presStyleIdx="0" presStyleCnt="1" custLinFactNeighborX="2400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4F71E-6CD9-4179-B750-DA622959CDD8}" type="pres">
      <dgm:prSet presAssocID="{DF7D45F3-AD35-4FC1-AF7E-47600FB496E5}" presName="level3hierChild" presStyleCnt="0"/>
      <dgm:spPr/>
    </dgm:pt>
    <dgm:pt modelId="{B1FEE3AD-5967-4E19-888E-D0AA8BFF8429}" type="pres">
      <dgm:prSet presAssocID="{3EE0456F-EFE2-43CB-B6CA-BB6491EEFA5E}" presName="conn2-1" presStyleLbl="parChTrans1D4" presStyleIdx="0" presStyleCnt="3"/>
      <dgm:spPr/>
      <dgm:t>
        <a:bodyPr/>
        <a:lstStyle/>
        <a:p>
          <a:endParaRPr lang="en-US"/>
        </a:p>
      </dgm:t>
    </dgm:pt>
    <dgm:pt modelId="{4C02CDC7-9B87-4D32-B281-67BF25025B98}" type="pres">
      <dgm:prSet presAssocID="{3EE0456F-EFE2-43CB-B6CA-BB6491EEFA5E}" presName="connTx" presStyleLbl="parChTrans1D4" presStyleIdx="0" presStyleCnt="3"/>
      <dgm:spPr/>
      <dgm:t>
        <a:bodyPr/>
        <a:lstStyle/>
        <a:p>
          <a:endParaRPr lang="en-US"/>
        </a:p>
      </dgm:t>
    </dgm:pt>
    <dgm:pt modelId="{E8CB29CC-A314-45F7-A32C-D1622E0EC9DF}" type="pres">
      <dgm:prSet presAssocID="{AB565B97-910E-4B3E-95FB-CBA2EEA453F9}" presName="root2" presStyleCnt="0"/>
      <dgm:spPr/>
    </dgm:pt>
    <dgm:pt modelId="{625F3FFA-E873-4BEB-8794-D9ED5EC329AF}" type="pres">
      <dgm:prSet presAssocID="{AB565B97-910E-4B3E-95FB-CBA2EEA453F9}" presName="LevelTwoTextNode" presStyleLbl="node4" presStyleIdx="0" presStyleCnt="3" custLinFactNeighborX="-1203" custLinFactNeighborY="62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C9191A-99C8-4566-871D-4B1139D0D287}" type="pres">
      <dgm:prSet presAssocID="{AB565B97-910E-4B3E-95FB-CBA2EEA453F9}" presName="level3hierChild" presStyleCnt="0"/>
      <dgm:spPr/>
    </dgm:pt>
    <dgm:pt modelId="{89FE3B90-C053-4261-ABE3-79A093ECDA81}" type="pres">
      <dgm:prSet presAssocID="{198D3C07-2C7F-4FE5-B61C-682B47EDFE1C}" presName="conn2-1" presStyleLbl="parChTrans1D4" presStyleIdx="1" presStyleCnt="3"/>
      <dgm:spPr/>
      <dgm:t>
        <a:bodyPr/>
        <a:lstStyle/>
        <a:p>
          <a:endParaRPr lang="en-US"/>
        </a:p>
      </dgm:t>
    </dgm:pt>
    <dgm:pt modelId="{B036735E-B99F-44B6-B40E-9C279DBEE621}" type="pres">
      <dgm:prSet presAssocID="{198D3C07-2C7F-4FE5-B61C-682B47EDFE1C}" presName="connTx" presStyleLbl="parChTrans1D4" presStyleIdx="1" presStyleCnt="3"/>
      <dgm:spPr/>
      <dgm:t>
        <a:bodyPr/>
        <a:lstStyle/>
        <a:p>
          <a:endParaRPr lang="en-US"/>
        </a:p>
      </dgm:t>
    </dgm:pt>
    <dgm:pt modelId="{C93495F2-BA7F-4D0F-B6EE-3FC6DE082139}" type="pres">
      <dgm:prSet presAssocID="{BCA70AEA-A5E0-4A15-A734-24027ABCC5E8}" presName="root2" presStyleCnt="0"/>
      <dgm:spPr/>
    </dgm:pt>
    <dgm:pt modelId="{8A51751F-E602-43EF-9F1B-BF5DF2994002}" type="pres">
      <dgm:prSet presAssocID="{BCA70AEA-A5E0-4A15-A734-24027ABCC5E8}" presName="LevelTwoTextNode" presStyleLbl="node4" presStyleIdx="1" presStyleCnt="3" custLinFactNeighborX="-1179" custLinFactNeighborY="74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30C835-D5B2-488B-903A-A7E5620FA025}" type="pres">
      <dgm:prSet presAssocID="{BCA70AEA-A5E0-4A15-A734-24027ABCC5E8}" presName="level3hierChild" presStyleCnt="0"/>
      <dgm:spPr/>
    </dgm:pt>
    <dgm:pt modelId="{0B18E96C-1659-4832-8198-FE9A512FB8A8}" type="pres">
      <dgm:prSet presAssocID="{46C169F6-0614-454F-B163-B3111B09FF5A}" presName="conn2-1" presStyleLbl="parChTrans1D4" presStyleIdx="2" presStyleCnt="3"/>
      <dgm:spPr/>
      <dgm:t>
        <a:bodyPr/>
        <a:lstStyle/>
        <a:p>
          <a:endParaRPr lang="en-US"/>
        </a:p>
      </dgm:t>
    </dgm:pt>
    <dgm:pt modelId="{C8526449-4DB4-4C3B-9E50-1DE3D89FE0E9}" type="pres">
      <dgm:prSet presAssocID="{46C169F6-0614-454F-B163-B3111B09FF5A}" presName="connTx" presStyleLbl="parChTrans1D4" presStyleIdx="2" presStyleCnt="3"/>
      <dgm:spPr/>
      <dgm:t>
        <a:bodyPr/>
        <a:lstStyle/>
        <a:p>
          <a:endParaRPr lang="en-US"/>
        </a:p>
      </dgm:t>
    </dgm:pt>
    <dgm:pt modelId="{08808375-03DA-48DE-98AA-271ACB22577B}" type="pres">
      <dgm:prSet presAssocID="{6A11E096-9F62-4EA6-82D1-CAE8FA575F55}" presName="root2" presStyleCnt="0"/>
      <dgm:spPr/>
    </dgm:pt>
    <dgm:pt modelId="{2984D7D0-5774-4E8E-812B-28E842F9D01C}" type="pres">
      <dgm:prSet presAssocID="{6A11E096-9F62-4EA6-82D1-CAE8FA575F55}" presName="LevelTwoTextNode" presStyleLbl="node4" presStyleIdx="2" presStyleCnt="3" custLinFactNeighborX="1762" custLinFactNeighborY="74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4F8FA4-3F30-4A59-821E-56994450A588}" type="pres">
      <dgm:prSet presAssocID="{6A11E096-9F62-4EA6-82D1-CAE8FA575F55}" presName="level3hierChild" presStyleCnt="0"/>
      <dgm:spPr/>
    </dgm:pt>
  </dgm:ptLst>
  <dgm:cxnLst>
    <dgm:cxn modelId="{D9E20C96-94F1-4DD2-98B7-1850D3E6FDFC}" type="presOf" srcId="{198D3C07-2C7F-4FE5-B61C-682B47EDFE1C}" destId="{B036735E-B99F-44B6-B40E-9C279DBEE621}" srcOrd="1" destOrd="0" presId="urn:microsoft.com/office/officeart/2005/8/layout/hierarchy2"/>
    <dgm:cxn modelId="{ABDA7B82-5FA1-4032-887A-2EF069FC9002}" srcId="{AB565B97-910E-4B3E-95FB-CBA2EEA453F9}" destId="{BCA70AEA-A5E0-4A15-A734-24027ABCC5E8}" srcOrd="0" destOrd="0" parTransId="{198D3C07-2C7F-4FE5-B61C-682B47EDFE1C}" sibTransId="{A1354DEC-B562-4862-B645-DB3CE7FBB77A}"/>
    <dgm:cxn modelId="{3AACE340-FC4F-4E80-A124-CFE9BD57F3C1}" type="presOf" srcId="{6A11E096-9F62-4EA6-82D1-CAE8FA575F55}" destId="{2984D7D0-5774-4E8E-812B-28E842F9D01C}" srcOrd="0" destOrd="0" presId="urn:microsoft.com/office/officeart/2005/8/layout/hierarchy2"/>
    <dgm:cxn modelId="{8B5DAA97-2E87-4295-A14D-DF5DFDF4959D}" type="presOf" srcId="{00FB98F7-435E-4C9D-B66A-C5543C44A3D4}" destId="{B8F3960F-B910-467F-96D1-BABB13304A7A}" srcOrd="0" destOrd="0" presId="urn:microsoft.com/office/officeart/2005/8/layout/hierarchy2"/>
    <dgm:cxn modelId="{5526A0A6-4E43-4788-96AC-2D6A40E778C6}" type="presOf" srcId="{BCA70AEA-A5E0-4A15-A734-24027ABCC5E8}" destId="{8A51751F-E602-43EF-9F1B-BF5DF2994002}" srcOrd="0" destOrd="0" presId="urn:microsoft.com/office/officeart/2005/8/layout/hierarchy2"/>
    <dgm:cxn modelId="{2EB966C0-E4DF-48FF-94A6-D2F69BBD4101}" srcId="{3375FA6C-415B-4BAA-8641-399CA1B2340F}" destId="{DF7D45F3-AD35-4FC1-AF7E-47600FB496E5}" srcOrd="0" destOrd="0" parTransId="{3C8A00C6-D147-41CA-A15B-31ACF62500B8}" sibTransId="{E2BE09B8-7CF7-461B-A7C2-51F96BA70440}"/>
    <dgm:cxn modelId="{60CF5BBF-0F8F-4D80-9116-2725E5FE9FE7}" srcId="{BCA70AEA-A5E0-4A15-A734-24027ABCC5E8}" destId="{6A11E096-9F62-4EA6-82D1-CAE8FA575F55}" srcOrd="0" destOrd="0" parTransId="{46C169F6-0614-454F-B163-B3111B09FF5A}" sibTransId="{D3F3960D-57F5-4BD0-BEDC-04C4E0D2C192}"/>
    <dgm:cxn modelId="{020EE616-7305-478E-A4A4-BFD31B2DAA56}" type="presOf" srcId="{DF7D45F3-AD35-4FC1-AF7E-47600FB496E5}" destId="{B49E8C68-6A09-4F5C-A8A2-96C568BF59EC}" srcOrd="0" destOrd="0" presId="urn:microsoft.com/office/officeart/2005/8/layout/hierarchy2"/>
    <dgm:cxn modelId="{ABA11542-AAA2-4623-8A5E-194801413ED2}" type="presOf" srcId="{DA16B2A4-9810-4C0E-8396-2375C06780D9}" destId="{22A4CE91-151E-4D57-943D-8022C22079EA}" srcOrd="0" destOrd="0" presId="urn:microsoft.com/office/officeart/2005/8/layout/hierarchy2"/>
    <dgm:cxn modelId="{0DDAE1B6-F26A-490E-8B1E-8CD1E79609D5}" type="presOf" srcId="{3EE0456F-EFE2-43CB-B6CA-BB6491EEFA5E}" destId="{4C02CDC7-9B87-4D32-B281-67BF25025B98}" srcOrd="1" destOrd="0" presId="urn:microsoft.com/office/officeart/2005/8/layout/hierarchy2"/>
    <dgm:cxn modelId="{4E0E7014-4378-41B3-B8AA-9DB0D5FF8149}" type="presOf" srcId="{AB565B97-910E-4B3E-95FB-CBA2EEA453F9}" destId="{625F3FFA-E873-4BEB-8794-D9ED5EC329AF}" srcOrd="0" destOrd="0" presId="urn:microsoft.com/office/officeart/2005/8/layout/hierarchy2"/>
    <dgm:cxn modelId="{96FC3BFD-0430-47B0-B28D-E528DD9867C1}" type="presOf" srcId="{E5355062-52BD-4AF6-A69C-DD80761CB5B5}" destId="{0FB40B4D-C616-4B0A-B9D4-C5F1E2610F8E}" srcOrd="0" destOrd="0" presId="urn:microsoft.com/office/officeart/2005/8/layout/hierarchy2"/>
    <dgm:cxn modelId="{7760A7CF-5768-4488-9BB9-025108390D33}" type="presOf" srcId="{46C169F6-0614-454F-B163-B3111B09FF5A}" destId="{0B18E96C-1659-4832-8198-FE9A512FB8A8}" srcOrd="0" destOrd="0" presId="urn:microsoft.com/office/officeart/2005/8/layout/hierarchy2"/>
    <dgm:cxn modelId="{99CAFF09-B7D0-4A15-B52C-1756CE607899}" srcId="{DF7D45F3-AD35-4FC1-AF7E-47600FB496E5}" destId="{AB565B97-910E-4B3E-95FB-CBA2EEA453F9}" srcOrd="0" destOrd="0" parTransId="{3EE0456F-EFE2-43CB-B6CA-BB6491EEFA5E}" sibTransId="{779B0046-50C2-4B66-BACF-C93EB17C380D}"/>
    <dgm:cxn modelId="{6205F9F1-891E-442D-ACD0-6B27498BA002}" srcId="{DA16B2A4-9810-4C0E-8396-2375C06780D9}" destId="{3375FA6C-415B-4BAA-8641-399CA1B2340F}" srcOrd="0" destOrd="0" parTransId="{00FB98F7-435E-4C9D-B66A-C5543C44A3D4}" sibTransId="{32F3234E-8FDB-453A-8AD4-64B7C5E79DBF}"/>
    <dgm:cxn modelId="{4FFAAD21-B7D8-42CD-B7DC-417BF835FF41}" type="presOf" srcId="{00FB98F7-435E-4C9D-B66A-C5543C44A3D4}" destId="{1734A512-F174-4874-9D58-034C1E129876}" srcOrd="1" destOrd="0" presId="urn:microsoft.com/office/officeart/2005/8/layout/hierarchy2"/>
    <dgm:cxn modelId="{1D4E4D82-3026-4ABA-A903-3B39EF89B8E5}" type="presOf" srcId="{3C8A00C6-D147-41CA-A15B-31ACF62500B8}" destId="{327E37DC-423A-48FA-BCDE-D0D72EF6861C}" srcOrd="1" destOrd="0" presId="urn:microsoft.com/office/officeart/2005/8/layout/hierarchy2"/>
    <dgm:cxn modelId="{1239F610-C78D-421B-B6E5-1E653FCE33E9}" type="presOf" srcId="{46C169F6-0614-454F-B163-B3111B09FF5A}" destId="{C8526449-4DB4-4C3B-9E50-1DE3D89FE0E9}" srcOrd="1" destOrd="0" presId="urn:microsoft.com/office/officeart/2005/8/layout/hierarchy2"/>
    <dgm:cxn modelId="{C05A0F90-5B3B-4EAC-A71E-4F29663013F5}" type="presOf" srcId="{198D3C07-2C7F-4FE5-B61C-682B47EDFE1C}" destId="{89FE3B90-C053-4261-ABE3-79A093ECDA81}" srcOrd="0" destOrd="0" presId="urn:microsoft.com/office/officeart/2005/8/layout/hierarchy2"/>
    <dgm:cxn modelId="{641AD4D6-1C50-4CC6-A0B7-FCF7388FF125}" srcId="{E5355062-52BD-4AF6-A69C-DD80761CB5B5}" destId="{DA16B2A4-9810-4C0E-8396-2375C06780D9}" srcOrd="0" destOrd="0" parTransId="{D1B5AC38-D039-4B99-B39C-B1717A2EC304}" sibTransId="{AC8968F9-714E-47B2-829D-21B118D6AC3F}"/>
    <dgm:cxn modelId="{CED85DE7-97BF-4063-86F9-EC22AC498C4E}" type="presOf" srcId="{3C8A00C6-D147-41CA-A15B-31ACF62500B8}" destId="{95DA9E5A-7B6E-42DC-8300-7F479F545838}" srcOrd="0" destOrd="0" presId="urn:microsoft.com/office/officeart/2005/8/layout/hierarchy2"/>
    <dgm:cxn modelId="{25E3C271-4CB5-4E8E-B776-BBBCCF597998}" type="presOf" srcId="{3EE0456F-EFE2-43CB-B6CA-BB6491EEFA5E}" destId="{B1FEE3AD-5967-4E19-888E-D0AA8BFF8429}" srcOrd="0" destOrd="0" presId="urn:microsoft.com/office/officeart/2005/8/layout/hierarchy2"/>
    <dgm:cxn modelId="{DD9C9E11-B6DA-4A8D-8248-6F14BB41F5AD}" type="presOf" srcId="{3375FA6C-415B-4BAA-8641-399CA1B2340F}" destId="{3A1BD132-F115-4C83-8EE8-D7AE8FC62458}" srcOrd="0" destOrd="0" presId="urn:microsoft.com/office/officeart/2005/8/layout/hierarchy2"/>
    <dgm:cxn modelId="{71EFB288-EE37-40E1-BA8B-CDDB7A0391B1}" type="presParOf" srcId="{0FB40B4D-C616-4B0A-B9D4-C5F1E2610F8E}" destId="{2131140A-D23B-452A-A576-B7F68ACD2C8A}" srcOrd="0" destOrd="0" presId="urn:microsoft.com/office/officeart/2005/8/layout/hierarchy2"/>
    <dgm:cxn modelId="{6EF084E1-7E12-4C02-BEC2-3DBAC9F29015}" type="presParOf" srcId="{2131140A-D23B-452A-A576-B7F68ACD2C8A}" destId="{22A4CE91-151E-4D57-943D-8022C22079EA}" srcOrd="0" destOrd="0" presId="urn:microsoft.com/office/officeart/2005/8/layout/hierarchy2"/>
    <dgm:cxn modelId="{E4D843DE-D247-4E71-A050-C8D002415004}" type="presParOf" srcId="{2131140A-D23B-452A-A576-B7F68ACD2C8A}" destId="{451AF87D-F668-45FC-83FA-1F04D7EC59C7}" srcOrd="1" destOrd="0" presId="urn:microsoft.com/office/officeart/2005/8/layout/hierarchy2"/>
    <dgm:cxn modelId="{7450B5FF-62FC-4C9B-A86B-342CDC4C8C28}" type="presParOf" srcId="{451AF87D-F668-45FC-83FA-1F04D7EC59C7}" destId="{B8F3960F-B910-467F-96D1-BABB13304A7A}" srcOrd="0" destOrd="0" presId="urn:microsoft.com/office/officeart/2005/8/layout/hierarchy2"/>
    <dgm:cxn modelId="{E7271235-AF85-4BA5-95BE-F616AA41B9F5}" type="presParOf" srcId="{B8F3960F-B910-467F-96D1-BABB13304A7A}" destId="{1734A512-F174-4874-9D58-034C1E129876}" srcOrd="0" destOrd="0" presId="urn:microsoft.com/office/officeart/2005/8/layout/hierarchy2"/>
    <dgm:cxn modelId="{58FD5820-B710-4E20-B956-572959D268A2}" type="presParOf" srcId="{451AF87D-F668-45FC-83FA-1F04D7EC59C7}" destId="{00D937A5-306B-4F42-9657-06B0A4A89C97}" srcOrd="1" destOrd="0" presId="urn:microsoft.com/office/officeart/2005/8/layout/hierarchy2"/>
    <dgm:cxn modelId="{F7C44DE1-CA53-4A64-872B-B7AFA72A2F12}" type="presParOf" srcId="{00D937A5-306B-4F42-9657-06B0A4A89C97}" destId="{3A1BD132-F115-4C83-8EE8-D7AE8FC62458}" srcOrd="0" destOrd="0" presId="urn:microsoft.com/office/officeart/2005/8/layout/hierarchy2"/>
    <dgm:cxn modelId="{2A7D6C7B-FEE4-4AC5-8EAC-F882441D877B}" type="presParOf" srcId="{00D937A5-306B-4F42-9657-06B0A4A89C97}" destId="{C2468199-E080-4B2A-A60B-ADB72F5A700A}" srcOrd="1" destOrd="0" presId="urn:microsoft.com/office/officeart/2005/8/layout/hierarchy2"/>
    <dgm:cxn modelId="{A1BDD354-C02F-479B-9BC4-14FFF4F2E3B6}" type="presParOf" srcId="{C2468199-E080-4B2A-A60B-ADB72F5A700A}" destId="{95DA9E5A-7B6E-42DC-8300-7F479F545838}" srcOrd="0" destOrd="0" presId="urn:microsoft.com/office/officeart/2005/8/layout/hierarchy2"/>
    <dgm:cxn modelId="{537DC0D2-BA0A-440D-86A0-97F85A7472E9}" type="presParOf" srcId="{95DA9E5A-7B6E-42DC-8300-7F479F545838}" destId="{327E37DC-423A-48FA-BCDE-D0D72EF6861C}" srcOrd="0" destOrd="0" presId="urn:microsoft.com/office/officeart/2005/8/layout/hierarchy2"/>
    <dgm:cxn modelId="{2EC55FA7-D85B-4570-A35A-8EC3370FA116}" type="presParOf" srcId="{C2468199-E080-4B2A-A60B-ADB72F5A700A}" destId="{8C979296-3167-4ED6-9BE3-B8D1D5ECC8F0}" srcOrd="1" destOrd="0" presId="urn:microsoft.com/office/officeart/2005/8/layout/hierarchy2"/>
    <dgm:cxn modelId="{F5396DAF-4A3A-44CE-8748-32975173806E}" type="presParOf" srcId="{8C979296-3167-4ED6-9BE3-B8D1D5ECC8F0}" destId="{B49E8C68-6A09-4F5C-A8A2-96C568BF59EC}" srcOrd="0" destOrd="0" presId="urn:microsoft.com/office/officeart/2005/8/layout/hierarchy2"/>
    <dgm:cxn modelId="{6E84883D-B60B-4D31-9BC3-862D9C971DCE}" type="presParOf" srcId="{8C979296-3167-4ED6-9BE3-B8D1D5ECC8F0}" destId="{2324F71E-6CD9-4179-B750-DA622959CDD8}" srcOrd="1" destOrd="0" presId="urn:microsoft.com/office/officeart/2005/8/layout/hierarchy2"/>
    <dgm:cxn modelId="{664B1DC9-911A-48CF-83EE-80711633287F}" type="presParOf" srcId="{2324F71E-6CD9-4179-B750-DA622959CDD8}" destId="{B1FEE3AD-5967-4E19-888E-D0AA8BFF8429}" srcOrd="0" destOrd="0" presId="urn:microsoft.com/office/officeart/2005/8/layout/hierarchy2"/>
    <dgm:cxn modelId="{E994F00B-8A2C-4081-BCD1-9FEAA837FFCB}" type="presParOf" srcId="{B1FEE3AD-5967-4E19-888E-D0AA8BFF8429}" destId="{4C02CDC7-9B87-4D32-B281-67BF25025B98}" srcOrd="0" destOrd="0" presId="urn:microsoft.com/office/officeart/2005/8/layout/hierarchy2"/>
    <dgm:cxn modelId="{8F96DEC4-E652-4871-A161-550FB5B05487}" type="presParOf" srcId="{2324F71E-6CD9-4179-B750-DA622959CDD8}" destId="{E8CB29CC-A314-45F7-A32C-D1622E0EC9DF}" srcOrd="1" destOrd="0" presId="urn:microsoft.com/office/officeart/2005/8/layout/hierarchy2"/>
    <dgm:cxn modelId="{E6B9A569-34EB-4736-9E08-FB63B55B0170}" type="presParOf" srcId="{E8CB29CC-A314-45F7-A32C-D1622E0EC9DF}" destId="{625F3FFA-E873-4BEB-8794-D9ED5EC329AF}" srcOrd="0" destOrd="0" presId="urn:microsoft.com/office/officeart/2005/8/layout/hierarchy2"/>
    <dgm:cxn modelId="{CB4949DE-7DF9-4639-9E4D-93EB458DA95C}" type="presParOf" srcId="{E8CB29CC-A314-45F7-A32C-D1622E0EC9DF}" destId="{F1C9191A-99C8-4566-871D-4B1139D0D287}" srcOrd="1" destOrd="0" presId="urn:microsoft.com/office/officeart/2005/8/layout/hierarchy2"/>
    <dgm:cxn modelId="{669FF592-8C6E-479A-87AD-07C64E173779}" type="presParOf" srcId="{F1C9191A-99C8-4566-871D-4B1139D0D287}" destId="{89FE3B90-C053-4261-ABE3-79A093ECDA81}" srcOrd="0" destOrd="0" presId="urn:microsoft.com/office/officeart/2005/8/layout/hierarchy2"/>
    <dgm:cxn modelId="{02F835E3-759B-4645-A10B-319788CDA538}" type="presParOf" srcId="{89FE3B90-C053-4261-ABE3-79A093ECDA81}" destId="{B036735E-B99F-44B6-B40E-9C279DBEE621}" srcOrd="0" destOrd="0" presId="urn:microsoft.com/office/officeart/2005/8/layout/hierarchy2"/>
    <dgm:cxn modelId="{564487C2-762F-473D-A66E-5C1526AE25C8}" type="presParOf" srcId="{F1C9191A-99C8-4566-871D-4B1139D0D287}" destId="{C93495F2-BA7F-4D0F-B6EE-3FC6DE082139}" srcOrd="1" destOrd="0" presId="urn:microsoft.com/office/officeart/2005/8/layout/hierarchy2"/>
    <dgm:cxn modelId="{8B9B2917-2E95-40E5-8622-2B267CD8C617}" type="presParOf" srcId="{C93495F2-BA7F-4D0F-B6EE-3FC6DE082139}" destId="{8A51751F-E602-43EF-9F1B-BF5DF2994002}" srcOrd="0" destOrd="0" presId="urn:microsoft.com/office/officeart/2005/8/layout/hierarchy2"/>
    <dgm:cxn modelId="{AD0C3149-2CAC-4426-920E-1804CDB441C1}" type="presParOf" srcId="{C93495F2-BA7F-4D0F-B6EE-3FC6DE082139}" destId="{7D30C835-D5B2-488B-903A-A7E5620FA025}" srcOrd="1" destOrd="0" presId="urn:microsoft.com/office/officeart/2005/8/layout/hierarchy2"/>
    <dgm:cxn modelId="{A6A6C934-2353-472B-86B3-3EB496901C22}" type="presParOf" srcId="{7D30C835-D5B2-488B-903A-A7E5620FA025}" destId="{0B18E96C-1659-4832-8198-FE9A512FB8A8}" srcOrd="0" destOrd="0" presId="urn:microsoft.com/office/officeart/2005/8/layout/hierarchy2"/>
    <dgm:cxn modelId="{D2160B50-2CA6-441C-9D32-EA4EB45248B3}" type="presParOf" srcId="{0B18E96C-1659-4832-8198-FE9A512FB8A8}" destId="{C8526449-4DB4-4C3B-9E50-1DE3D89FE0E9}" srcOrd="0" destOrd="0" presId="urn:microsoft.com/office/officeart/2005/8/layout/hierarchy2"/>
    <dgm:cxn modelId="{7164A807-A9F4-4951-87C2-048A917FEB87}" type="presParOf" srcId="{7D30C835-D5B2-488B-903A-A7E5620FA025}" destId="{08808375-03DA-48DE-98AA-271ACB22577B}" srcOrd="1" destOrd="0" presId="urn:microsoft.com/office/officeart/2005/8/layout/hierarchy2"/>
    <dgm:cxn modelId="{03E3BF67-8CA8-4088-B03F-88A69164D679}" type="presParOf" srcId="{08808375-03DA-48DE-98AA-271ACB22577B}" destId="{2984D7D0-5774-4E8E-812B-28E842F9D01C}" srcOrd="0" destOrd="0" presId="urn:microsoft.com/office/officeart/2005/8/layout/hierarchy2"/>
    <dgm:cxn modelId="{A0BA8249-58AC-406B-9F4F-11EC7A41120F}" type="presParOf" srcId="{08808375-03DA-48DE-98AA-271ACB22577B}" destId="{424F8FA4-3F30-4A59-821E-56994450A58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4CDDAFE-B461-473E-9273-5E0471539EA9}" type="doc">
      <dgm:prSet loTypeId="urn:microsoft.com/office/officeart/2005/8/layout/hProcess3" loCatId="process" qsTypeId="urn:microsoft.com/office/officeart/2005/8/quickstyle/simple1" qsCatId="simple" csTypeId="urn:microsoft.com/office/officeart/2005/8/colors/accent2_5" csCatId="accent2" phldr="1"/>
      <dgm:spPr/>
    </dgm:pt>
    <dgm:pt modelId="{EFDF5C05-B0A2-43A1-B4E5-96E3156B435A}">
      <dgm:prSet phldrT="[Text]" custT="1"/>
      <dgm:spPr/>
      <dgm:t>
        <a:bodyPr/>
        <a:lstStyle/>
        <a:p>
          <a:r>
            <a:rPr lang="en-US" sz="2000" b="1" smtClean="0"/>
            <a:t>Ecologic</a:t>
          </a:r>
          <a:endParaRPr lang="en-US" sz="2000" b="1" dirty="0"/>
        </a:p>
      </dgm:t>
    </dgm:pt>
    <dgm:pt modelId="{D8BF0221-C628-498D-8AF4-253294B05583}" type="parTrans" cxnId="{6275A87E-4B9F-4AA7-8D51-246360372E9B}">
      <dgm:prSet/>
      <dgm:spPr/>
      <dgm:t>
        <a:bodyPr/>
        <a:lstStyle/>
        <a:p>
          <a:endParaRPr lang="en-US"/>
        </a:p>
      </dgm:t>
    </dgm:pt>
    <dgm:pt modelId="{52AE0970-CAE1-4237-80AB-2C27A4100EE0}" type="sibTrans" cxnId="{6275A87E-4B9F-4AA7-8D51-246360372E9B}">
      <dgm:prSet/>
      <dgm:spPr/>
      <dgm:t>
        <a:bodyPr/>
        <a:lstStyle/>
        <a:p>
          <a:endParaRPr lang="en-US"/>
        </a:p>
      </dgm:t>
    </dgm:pt>
    <dgm:pt modelId="{C05C5EAC-F376-41DF-A453-91371408701A}">
      <dgm:prSet phldrT="[Text]" custT="1"/>
      <dgm:spPr/>
      <dgm:t>
        <a:bodyPr/>
        <a:lstStyle/>
        <a:p>
          <a:r>
            <a:rPr lang="en-US" sz="2000" b="1" smtClean="0"/>
            <a:t>Cross-Sectional</a:t>
          </a:r>
          <a:endParaRPr lang="en-US" sz="2000" b="1" dirty="0"/>
        </a:p>
      </dgm:t>
    </dgm:pt>
    <dgm:pt modelId="{616B9F60-A18C-4F29-BD16-92FD79CB3E9B}" type="parTrans" cxnId="{97734886-5329-4D2E-8545-6D13E7D6D17A}">
      <dgm:prSet/>
      <dgm:spPr/>
      <dgm:t>
        <a:bodyPr/>
        <a:lstStyle/>
        <a:p>
          <a:endParaRPr lang="en-US"/>
        </a:p>
      </dgm:t>
    </dgm:pt>
    <dgm:pt modelId="{E07302B1-8A04-4EB6-8B36-4C536C6C3AB4}" type="sibTrans" cxnId="{97734886-5329-4D2E-8545-6D13E7D6D17A}">
      <dgm:prSet/>
      <dgm:spPr/>
      <dgm:t>
        <a:bodyPr/>
        <a:lstStyle/>
        <a:p>
          <a:endParaRPr lang="en-US"/>
        </a:p>
      </dgm:t>
    </dgm:pt>
    <dgm:pt modelId="{EFD4F3CC-243D-407B-9920-73CF25045C30}">
      <dgm:prSet phldrT="[Text]" custT="1"/>
      <dgm:spPr/>
      <dgm:t>
        <a:bodyPr/>
        <a:lstStyle/>
        <a:p>
          <a:r>
            <a:rPr lang="en-US" sz="2000" b="1" smtClean="0"/>
            <a:t>Case-Control</a:t>
          </a:r>
          <a:endParaRPr lang="en-US" sz="2000" b="1" dirty="0"/>
        </a:p>
      </dgm:t>
    </dgm:pt>
    <dgm:pt modelId="{336EE5BA-8528-4E0E-A3BB-DBB55EAF62AF}" type="parTrans" cxnId="{7CAC9107-B0C0-4B2E-943A-09D66BF82886}">
      <dgm:prSet/>
      <dgm:spPr/>
      <dgm:t>
        <a:bodyPr/>
        <a:lstStyle/>
        <a:p>
          <a:endParaRPr lang="en-US"/>
        </a:p>
      </dgm:t>
    </dgm:pt>
    <dgm:pt modelId="{59645194-B9D2-4A97-AA5C-A68FA30C2C99}" type="sibTrans" cxnId="{7CAC9107-B0C0-4B2E-943A-09D66BF82886}">
      <dgm:prSet/>
      <dgm:spPr/>
      <dgm:t>
        <a:bodyPr/>
        <a:lstStyle/>
        <a:p>
          <a:endParaRPr lang="en-US"/>
        </a:p>
      </dgm:t>
    </dgm:pt>
    <dgm:pt modelId="{99035AF3-5D2A-4609-A7FE-569306A49B8D}">
      <dgm:prSet custT="1"/>
      <dgm:spPr/>
      <dgm:t>
        <a:bodyPr/>
        <a:lstStyle/>
        <a:p>
          <a:r>
            <a:rPr lang="en-US" sz="2000" b="1" smtClean="0"/>
            <a:t>Cohort</a:t>
          </a:r>
          <a:endParaRPr lang="en-US" sz="2000" b="1" dirty="0"/>
        </a:p>
      </dgm:t>
    </dgm:pt>
    <dgm:pt modelId="{3EDCE753-5FC0-42BD-AAFE-26C6C6D25C1A}" type="parTrans" cxnId="{7B16194D-6627-4871-8CDB-F4CA39CAF4C1}">
      <dgm:prSet/>
      <dgm:spPr/>
      <dgm:t>
        <a:bodyPr/>
        <a:lstStyle/>
        <a:p>
          <a:endParaRPr lang="en-US"/>
        </a:p>
      </dgm:t>
    </dgm:pt>
    <dgm:pt modelId="{336F9F08-0D16-4D63-A3DF-A10692475B33}" type="sibTrans" cxnId="{7B16194D-6627-4871-8CDB-F4CA39CAF4C1}">
      <dgm:prSet/>
      <dgm:spPr/>
      <dgm:t>
        <a:bodyPr/>
        <a:lstStyle/>
        <a:p>
          <a:endParaRPr lang="en-US"/>
        </a:p>
      </dgm:t>
    </dgm:pt>
    <dgm:pt modelId="{E5000729-9F57-4C6C-B199-A1C8F359B725}">
      <dgm:prSet custT="1"/>
      <dgm:spPr/>
      <dgm:t>
        <a:bodyPr/>
        <a:lstStyle/>
        <a:p>
          <a:r>
            <a:rPr lang="en-US" sz="2000" b="1" smtClean="0"/>
            <a:t>Randomized Trial</a:t>
          </a:r>
          <a:endParaRPr lang="en-US" sz="2000" b="1" dirty="0"/>
        </a:p>
      </dgm:t>
    </dgm:pt>
    <dgm:pt modelId="{783E74B8-5FEC-4501-810F-841F5723AF15}" type="parTrans" cxnId="{7670BA5B-EB5D-4A95-9EE3-B6D6E4625CB7}">
      <dgm:prSet/>
      <dgm:spPr/>
      <dgm:t>
        <a:bodyPr/>
        <a:lstStyle/>
        <a:p>
          <a:endParaRPr lang="en-US"/>
        </a:p>
      </dgm:t>
    </dgm:pt>
    <dgm:pt modelId="{FDDD2F59-B858-4A16-BD1A-55C00CC9FC3B}" type="sibTrans" cxnId="{7670BA5B-EB5D-4A95-9EE3-B6D6E4625CB7}">
      <dgm:prSet/>
      <dgm:spPr/>
      <dgm:t>
        <a:bodyPr/>
        <a:lstStyle/>
        <a:p>
          <a:endParaRPr lang="en-US"/>
        </a:p>
      </dgm:t>
    </dgm:pt>
    <dgm:pt modelId="{B70D2D77-ED38-4793-8877-398BE4CC9DFE}" type="pres">
      <dgm:prSet presAssocID="{44CDDAFE-B461-473E-9273-5E0471539EA9}" presName="Name0" presStyleCnt="0">
        <dgm:presLayoutVars>
          <dgm:dir/>
          <dgm:animLvl val="lvl"/>
          <dgm:resizeHandles val="exact"/>
        </dgm:presLayoutVars>
      </dgm:prSet>
      <dgm:spPr/>
    </dgm:pt>
    <dgm:pt modelId="{70168D40-4613-4246-AB12-B0761CFEB8C7}" type="pres">
      <dgm:prSet presAssocID="{44CDDAFE-B461-473E-9273-5E0471539EA9}" presName="dummy" presStyleCnt="0"/>
      <dgm:spPr/>
    </dgm:pt>
    <dgm:pt modelId="{D35F94F9-4E58-4A77-96FE-670B31A8194C}" type="pres">
      <dgm:prSet presAssocID="{44CDDAFE-B461-473E-9273-5E0471539EA9}" presName="linH" presStyleCnt="0"/>
      <dgm:spPr/>
    </dgm:pt>
    <dgm:pt modelId="{B2AD0C18-CC67-429F-8513-03C46636550B}" type="pres">
      <dgm:prSet presAssocID="{44CDDAFE-B461-473E-9273-5E0471539EA9}" presName="padding1" presStyleCnt="0"/>
      <dgm:spPr/>
    </dgm:pt>
    <dgm:pt modelId="{0CC597B1-DDF9-4861-88C7-D65C65EB30A8}" type="pres">
      <dgm:prSet presAssocID="{EFDF5C05-B0A2-43A1-B4E5-96E3156B435A}" presName="linV" presStyleCnt="0"/>
      <dgm:spPr/>
    </dgm:pt>
    <dgm:pt modelId="{AD41EECB-094E-411C-8367-056AA3404EB1}" type="pres">
      <dgm:prSet presAssocID="{EFDF5C05-B0A2-43A1-B4E5-96E3156B435A}" presName="spVertical1" presStyleCnt="0"/>
      <dgm:spPr/>
    </dgm:pt>
    <dgm:pt modelId="{09010B34-B3B5-476A-B977-CAA1383400C3}" type="pres">
      <dgm:prSet presAssocID="{EFDF5C05-B0A2-43A1-B4E5-96E3156B435A}" presName="parTx" presStyleLbl="revTx" presStyleIdx="0" presStyleCnt="5" custLinFactNeighborX="-35792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B8B3F-AE02-4F44-AE39-C844E26F48AA}" type="pres">
      <dgm:prSet presAssocID="{EFDF5C05-B0A2-43A1-B4E5-96E3156B435A}" presName="spVertical2" presStyleCnt="0"/>
      <dgm:spPr/>
    </dgm:pt>
    <dgm:pt modelId="{AE89FA61-0F59-4D02-84CC-6B3C06858108}" type="pres">
      <dgm:prSet presAssocID="{EFDF5C05-B0A2-43A1-B4E5-96E3156B435A}" presName="spVertical3" presStyleCnt="0"/>
      <dgm:spPr/>
    </dgm:pt>
    <dgm:pt modelId="{83C810D1-3D0A-4013-B0C8-99181C0B09BC}" type="pres">
      <dgm:prSet presAssocID="{52AE0970-CAE1-4237-80AB-2C27A4100EE0}" presName="space" presStyleCnt="0"/>
      <dgm:spPr/>
    </dgm:pt>
    <dgm:pt modelId="{F21C884A-43F1-4671-9336-3CE330679C8E}" type="pres">
      <dgm:prSet presAssocID="{C05C5EAC-F376-41DF-A453-91371408701A}" presName="linV" presStyleCnt="0"/>
      <dgm:spPr/>
    </dgm:pt>
    <dgm:pt modelId="{A4B4351B-4BB5-4D4F-90DD-4B60508B38C3}" type="pres">
      <dgm:prSet presAssocID="{C05C5EAC-F376-41DF-A453-91371408701A}" presName="spVertical1" presStyleCnt="0"/>
      <dgm:spPr/>
    </dgm:pt>
    <dgm:pt modelId="{4B0C972C-DF89-4176-B43A-AD41BC4E4400}" type="pres">
      <dgm:prSet presAssocID="{C05C5EAC-F376-41DF-A453-91371408701A}" presName="parTx" presStyleLbl="revTx" presStyleIdx="1" presStyleCnt="5" custLinFactNeighborX="-34709" custLinFactNeighborY="-29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FA3DD-9A32-45CC-AA5B-4A2CEBC38BA3}" type="pres">
      <dgm:prSet presAssocID="{C05C5EAC-F376-41DF-A453-91371408701A}" presName="spVertical2" presStyleCnt="0"/>
      <dgm:spPr/>
    </dgm:pt>
    <dgm:pt modelId="{2EFC4D86-ED39-4D57-BD84-369F40AF6B5C}" type="pres">
      <dgm:prSet presAssocID="{C05C5EAC-F376-41DF-A453-91371408701A}" presName="spVertical3" presStyleCnt="0"/>
      <dgm:spPr/>
    </dgm:pt>
    <dgm:pt modelId="{DD93A6F9-0DEF-4837-AECC-CF0F1F8A5BD7}" type="pres">
      <dgm:prSet presAssocID="{E07302B1-8A04-4EB6-8B36-4C536C6C3AB4}" presName="space" presStyleCnt="0"/>
      <dgm:spPr/>
    </dgm:pt>
    <dgm:pt modelId="{0176794C-E8A5-4135-BD3A-A5DD82EFFE52}" type="pres">
      <dgm:prSet presAssocID="{EFD4F3CC-243D-407B-9920-73CF25045C30}" presName="linV" presStyleCnt="0"/>
      <dgm:spPr/>
    </dgm:pt>
    <dgm:pt modelId="{5D4D462F-671E-464C-AA75-AF353089E508}" type="pres">
      <dgm:prSet presAssocID="{EFD4F3CC-243D-407B-9920-73CF25045C30}" presName="spVertical1" presStyleCnt="0"/>
      <dgm:spPr/>
    </dgm:pt>
    <dgm:pt modelId="{F7BBC87B-2970-476A-8991-AA4040C9D2A8}" type="pres">
      <dgm:prSet presAssocID="{EFD4F3CC-243D-407B-9920-73CF25045C30}" presName="parTx" presStyleLbl="revTx" presStyleIdx="2" presStyleCnt="5" custLinFactNeighborX="-34750" custLinFactNeighborY="-29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106D06-BECF-4763-9D31-80E45866F138}" type="pres">
      <dgm:prSet presAssocID="{EFD4F3CC-243D-407B-9920-73CF25045C30}" presName="spVertical2" presStyleCnt="0"/>
      <dgm:spPr/>
    </dgm:pt>
    <dgm:pt modelId="{CB87EE74-BA25-429A-9F63-9EE78987BDC7}" type="pres">
      <dgm:prSet presAssocID="{EFD4F3CC-243D-407B-9920-73CF25045C30}" presName="spVertical3" presStyleCnt="0"/>
      <dgm:spPr/>
    </dgm:pt>
    <dgm:pt modelId="{DD10136C-104F-41DC-9A6A-67C856082C39}" type="pres">
      <dgm:prSet presAssocID="{59645194-B9D2-4A97-AA5C-A68FA30C2C99}" presName="space" presStyleCnt="0"/>
      <dgm:spPr/>
    </dgm:pt>
    <dgm:pt modelId="{1CC20AD2-FF57-4C84-8C39-3E666B80EF87}" type="pres">
      <dgm:prSet presAssocID="{99035AF3-5D2A-4609-A7FE-569306A49B8D}" presName="linV" presStyleCnt="0"/>
      <dgm:spPr/>
    </dgm:pt>
    <dgm:pt modelId="{684587E6-1CCB-47BD-BFCD-56BD256BBF2B}" type="pres">
      <dgm:prSet presAssocID="{99035AF3-5D2A-4609-A7FE-569306A49B8D}" presName="spVertical1" presStyleCnt="0"/>
      <dgm:spPr/>
    </dgm:pt>
    <dgm:pt modelId="{332745E9-89CF-4677-A75A-908943E6A2A9}" type="pres">
      <dgm:prSet presAssocID="{99035AF3-5D2A-4609-A7FE-569306A49B8D}" presName="parTx" presStyleLbl="revTx" presStyleIdx="3" presStyleCnt="5" custLinFactNeighborX="-42251" custLinFactNeighborY="-29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45BF0B-4255-4413-A389-5A7C2A7FED14}" type="pres">
      <dgm:prSet presAssocID="{99035AF3-5D2A-4609-A7FE-569306A49B8D}" presName="spVertical2" presStyleCnt="0"/>
      <dgm:spPr/>
    </dgm:pt>
    <dgm:pt modelId="{70C1485F-FA71-4AA3-B6ED-32924124D36A}" type="pres">
      <dgm:prSet presAssocID="{99035AF3-5D2A-4609-A7FE-569306A49B8D}" presName="spVertical3" presStyleCnt="0"/>
      <dgm:spPr/>
    </dgm:pt>
    <dgm:pt modelId="{19199B0D-F938-434C-BB1E-E7B1DD8ED121}" type="pres">
      <dgm:prSet presAssocID="{336F9F08-0D16-4D63-A3DF-A10692475B33}" presName="space" presStyleCnt="0"/>
      <dgm:spPr/>
    </dgm:pt>
    <dgm:pt modelId="{464F9423-AA44-4A5C-8D0B-2A510FDDDBF9}" type="pres">
      <dgm:prSet presAssocID="{E5000729-9F57-4C6C-B199-A1C8F359B725}" presName="linV" presStyleCnt="0"/>
      <dgm:spPr/>
    </dgm:pt>
    <dgm:pt modelId="{5D290455-FCAC-4F28-82EE-9EE3D49CEDEE}" type="pres">
      <dgm:prSet presAssocID="{E5000729-9F57-4C6C-B199-A1C8F359B725}" presName="spVertical1" presStyleCnt="0"/>
      <dgm:spPr/>
    </dgm:pt>
    <dgm:pt modelId="{2649E503-7128-4A19-AF38-AC6F49B65AB1}" type="pres">
      <dgm:prSet presAssocID="{E5000729-9F57-4C6C-B199-A1C8F359B725}" presName="parTx" presStyleLbl="revTx" presStyleIdx="4" presStyleCnt="5" custScaleX="126821" custLinFactNeighborX="-444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D8227-D380-432A-A49B-CC264EA8A6FE}" type="pres">
      <dgm:prSet presAssocID="{E5000729-9F57-4C6C-B199-A1C8F359B725}" presName="spVertical2" presStyleCnt="0"/>
      <dgm:spPr/>
    </dgm:pt>
    <dgm:pt modelId="{20B2FD96-8927-440D-AC88-26C9BEA1A1BF}" type="pres">
      <dgm:prSet presAssocID="{E5000729-9F57-4C6C-B199-A1C8F359B725}" presName="spVertical3" presStyleCnt="0"/>
      <dgm:spPr/>
    </dgm:pt>
    <dgm:pt modelId="{103C1FB4-83F0-4AAA-8323-204C34ABCD30}" type="pres">
      <dgm:prSet presAssocID="{44CDDAFE-B461-473E-9273-5E0471539EA9}" presName="padding2" presStyleCnt="0"/>
      <dgm:spPr/>
    </dgm:pt>
    <dgm:pt modelId="{63397B63-217B-40F0-9412-0D6E9F2BD68C}" type="pres">
      <dgm:prSet presAssocID="{44CDDAFE-B461-473E-9273-5E0471539EA9}" presName="negArrow" presStyleCnt="0"/>
      <dgm:spPr/>
    </dgm:pt>
    <dgm:pt modelId="{6BA57A7F-C9DE-48C9-AC27-52C9041051F1}" type="pres">
      <dgm:prSet presAssocID="{44CDDAFE-B461-473E-9273-5E0471539EA9}" presName="backgroundArrow" presStyleLbl="node1" presStyleIdx="0" presStyleCnt="1" custLinFactNeighborY="0"/>
      <dgm:spPr/>
    </dgm:pt>
  </dgm:ptLst>
  <dgm:cxnLst>
    <dgm:cxn modelId="{7670BA5B-EB5D-4A95-9EE3-B6D6E4625CB7}" srcId="{44CDDAFE-B461-473E-9273-5E0471539EA9}" destId="{E5000729-9F57-4C6C-B199-A1C8F359B725}" srcOrd="4" destOrd="0" parTransId="{783E74B8-5FEC-4501-810F-841F5723AF15}" sibTransId="{FDDD2F59-B858-4A16-BD1A-55C00CC9FC3B}"/>
    <dgm:cxn modelId="{712793A2-78AB-4E4B-8528-EF76C870ADF9}" type="presOf" srcId="{EFDF5C05-B0A2-43A1-B4E5-96E3156B435A}" destId="{09010B34-B3B5-476A-B977-CAA1383400C3}" srcOrd="0" destOrd="0" presId="urn:microsoft.com/office/officeart/2005/8/layout/hProcess3"/>
    <dgm:cxn modelId="{27D2A1E1-452B-4F2A-B0A7-91DCFAA49E82}" type="presOf" srcId="{E5000729-9F57-4C6C-B199-A1C8F359B725}" destId="{2649E503-7128-4A19-AF38-AC6F49B65AB1}" srcOrd="0" destOrd="0" presId="urn:microsoft.com/office/officeart/2005/8/layout/hProcess3"/>
    <dgm:cxn modelId="{FEDA6263-61FD-4533-8679-9FF03349B176}" type="presOf" srcId="{44CDDAFE-B461-473E-9273-5E0471539EA9}" destId="{B70D2D77-ED38-4793-8877-398BE4CC9DFE}" srcOrd="0" destOrd="0" presId="urn:microsoft.com/office/officeart/2005/8/layout/hProcess3"/>
    <dgm:cxn modelId="{7CAC9107-B0C0-4B2E-943A-09D66BF82886}" srcId="{44CDDAFE-B461-473E-9273-5E0471539EA9}" destId="{EFD4F3CC-243D-407B-9920-73CF25045C30}" srcOrd="2" destOrd="0" parTransId="{336EE5BA-8528-4E0E-A3BB-DBB55EAF62AF}" sibTransId="{59645194-B9D2-4A97-AA5C-A68FA30C2C99}"/>
    <dgm:cxn modelId="{3A8BC4B5-F404-4E3B-A953-4858BED40FA7}" type="presOf" srcId="{C05C5EAC-F376-41DF-A453-91371408701A}" destId="{4B0C972C-DF89-4176-B43A-AD41BC4E4400}" srcOrd="0" destOrd="0" presId="urn:microsoft.com/office/officeart/2005/8/layout/hProcess3"/>
    <dgm:cxn modelId="{6275A87E-4B9F-4AA7-8D51-246360372E9B}" srcId="{44CDDAFE-B461-473E-9273-5E0471539EA9}" destId="{EFDF5C05-B0A2-43A1-B4E5-96E3156B435A}" srcOrd="0" destOrd="0" parTransId="{D8BF0221-C628-498D-8AF4-253294B05583}" sibTransId="{52AE0970-CAE1-4237-80AB-2C27A4100EE0}"/>
    <dgm:cxn modelId="{7B16194D-6627-4871-8CDB-F4CA39CAF4C1}" srcId="{44CDDAFE-B461-473E-9273-5E0471539EA9}" destId="{99035AF3-5D2A-4609-A7FE-569306A49B8D}" srcOrd="3" destOrd="0" parTransId="{3EDCE753-5FC0-42BD-AAFE-26C6C6D25C1A}" sibTransId="{336F9F08-0D16-4D63-A3DF-A10692475B33}"/>
    <dgm:cxn modelId="{67B98E79-4006-4DAF-8C8B-34E09E742298}" type="presOf" srcId="{99035AF3-5D2A-4609-A7FE-569306A49B8D}" destId="{332745E9-89CF-4677-A75A-908943E6A2A9}" srcOrd="0" destOrd="0" presId="urn:microsoft.com/office/officeart/2005/8/layout/hProcess3"/>
    <dgm:cxn modelId="{97734886-5329-4D2E-8545-6D13E7D6D17A}" srcId="{44CDDAFE-B461-473E-9273-5E0471539EA9}" destId="{C05C5EAC-F376-41DF-A453-91371408701A}" srcOrd="1" destOrd="0" parTransId="{616B9F60-A18C-4F29-BD16-92FD79CB3E9B}" sibTransId="{E07302B1-8A04-4EB6-8B36-4C536C6C3AB4}"/>
    <dgm:cxn modelId="{B6B398AF-28B6-410F-9A0C-15F873C4BE7B}" type="presOf" srcId="{EFD4F3CC-243D-407B-9920-73CF25045C30}" destId="{F7BBC87B-2970-476A-8991-AA4040C9D2A8}" srcOrd="0" destOrd="0" presId="urn:microsoft.com/office/officeart/2005/8/layout/hProcess3"/>
    <dgm:cxn modelId="{1BDCB736-5956-4937-870C-F3EB325D5138}" type="presParOf" srcId="{B70D2D77-ED38-4793-8877-398BE4CC9DFE}" destId="{70168D40-4613-4246-AB12-B0761CFEB8C7}" srcOrd="0" destOrd="0" presId="urn:microsoft.com/office/officeart/2005/8/layout/hProcess3"/>
    <dgm:cxn modelId="{A896D512-14D3-43BF-8569-1D1BF93EE4C2}" type="presParOf" srcId="{B70D2D77-ED38-4793-8877-398BE4CC9DFE}" destId="{D35F94F9-4E58-4A77-96FE-670B31A8194C}" srcOrd="1" destOrd="0" presId="urn:microsoft.com/office/officeart/2005/8/layout/hProcess3"/>
    <dgm:cxn modelId="{BD1B994B-614D-437D-BAF2-9B382A77C12A}" type="presParOf" srcId="{D35F94F9-4E58-4A77-96FE-670B31A8194C}" destId="{B2AD0C18-CC67-429F-8513-03C46636550B}" srcOrd="0" destOrd="0" presId="urn:microsoft.com/office/officeart/2005/8/layout/hProcess3"/>
    <dgm:cxn modelId="{384DD03A-34F1-442F-B4B2-42525B94F365}" type="presParOf" srcId="{D35F94F9-4E58-4A77-96FE-670B31A8194C}" destId="{0CC597B1-DDF9-4861-88C7-D65C65EB30A8}" srcOrd="1" destOrd="0" presId="urn:microsoft.com/office/officeart/2005/8/layout/hProcess3"/>
    <dgm:cxn modelId="{87ACC617-6798-4755-A31D-3DB1BDC7B1F4}" type="presParOf" srcId="{0CC597B1-DDF9-4861-88C7-D65C65EB30A8}" destId="{AD41EECB-094E-411C-8367-056AA3404EB1}" srcOrd="0" destOrd="0" presId="urn:microsoft.com/office/officeart/2005/8/layout/hProcess3"/>
    <dgm:cxn modelId="{8233D49D-553D-45F7-AA01-6F3CF927EC1B}" type="presParOf" srcId="{0CC597B1-DDF9-4861-88C7-D65C65EB30A8}" destId="{09010B34-B3B5-476A-B977-CAA1383400C3}" srcOrd="1" destOrd="0" presId="urn:microsoft.com/office/officeart/2005/8/layout/hProcess3"/>
    <dgm:cxn modelId="{859EDCED-5071-4E45-8000-389415ACD179}" type="presParOf" srcId="{0CC597B1-DDF9-4861-88C7-D65C65EB30A8}" destId="{A46B8B3F-AE02-4F44-AE39-C844E26F48AA}" srcOrd="2" destOrd="0" presId="urn:microsoft.com/office/officeart/2005/8/layout/hProcess3"/>
    <dgm:cxn modelId="{FA38203A-D6AB-43A6-937B-139C22661BB3}" type="presParOf" srcId="{0CC597B1-DDF9-4861-88C7-D65C65EB30A8}" destId="{AE89FA61-0F59-4D02-84CC-6B3C06858108}" srcOrd="3" destOrd="0" presId="urn:microsoft.com/office/officeart/2005/8/layout/hProcess3"/>
    <dgm:cxn modelId="{D9004B68-D912-42E1-A110-BC9B89C19AB5}" type="presParOf" srcId="{D35F94F9-4E58-4A77-96FE-670B31A8194C}" destId="{83C810D1-3D0A-4013-B0C8-99181C0B09BC}" srcOrd="2" destOrd="0" presId="urn:microsoft.com/office/officeart/2005/8/layout/hProcess3"/>
    <dgm:cxn modelId="{4A9563D5-1A65-4DCC-8634-8E653ED2C8AE}" type="presParOf" srcId="{D35F94F9-4E58-4A77-96FE-670B31A8194C}" destId="{F21C884A-43F1-4671-9336-3CE330679C8E}" srcOrd="3" destOrd="0" presId="urn:microsoft.com/office/officeart/2005/8/layout/hProcess3"/>
    <dgm:cxn modelId="{198F8236-DDC4-4C4D-A84A-F278A5C737C0}" type="presParOf" srcId="{F21C884A-43F1-4671-9336-3CE330679C8E}" destId="{A4B4351B-4BB5-4D4F-90DD-4B60508B38C3}" srcOrd="0" destOrd="0" presId="urn:microsoft.com/office/officeart/2005/8/layout/hProcess3"/>
    <dgm:cxn modelId="{B5BF23C7-DC85-491D-A3A8-A3DCA51E6BE9}" type="presParOf" srcId="{F21C884A-43F1-4671-9336-3CE330679C8E}" destId="{4B0C972C-DF89-4176-B43A-AD41BC4E4400}" srcOrd="1" destOrd="0" presId="urn:microsoft.com/office/officeart/2005/8/layout/hProcess3"/>
    <dgm:cxn modelId="{D7E2C555-E952-4B8E-B5E4-1F6388DF8042}" type="presParOf" srcId="{F21C884A-43F1-4671-9336-3CE330679C8E}" destId="{FADFA3DD-9A32-45CC-AA5B-4A2CEBC38BA3}" srcOrd="2" destOrd="0" presId="urn:microsoft.com/office/officeart/2005/8/layout/hProcess3"/>
    <dgm:cxn modelId="{A047F3E3-07F7-4BAC-9EB4-CC8FA8FB55F2}" type="presParOf" srcId="{F21C884A-43F1-4671-9336-3CE330679C8E}" destId="{2EFC4D86-ED39-4D57-BD84-369F40AF6B5C}" srcOrd="3" destOrd="0" presId="urn:microsoft.com/office/officeart/2005/8/layout/hProcess3"/>
    <dgm:cxn modelId="{5AC95360-2883-4A2A-B235-05A2BA8B0FDA}" type="presParOf" srcId="{D35F94F9-4E58-4A77-96FE-670B31A8194C}" destId="{DD93A6F9-0DEF-4837-AECC-CF0F1F8A5BD7}" srcOrd="4" destOrd="0" presId="urn:microsoft.com/office/officeart/2005/8/layout/hProcess3"/>
    <dgm:cxn modelId="{1B74D79D-8957-4994-97E5-00D156567855}" type="presParOf" srcId="{D35F94F9-4E58-4A77-96FE-670B31A8194C}" destId="{0176794C-E8A5-4135-BD3A-A5DD82EFFE52}" srcOrd="5" destOrd="0" presId="urn:microsoft.com/office/officeart/2005/8/layout/hProcess3"/>
    <dgm:cxn modelId="{51B650DA-CC6E-464C-B983-64469FA849EF}" type="presParOf" srcId="{0176794C-E8A5-4135-BD3A-A5DD82EFFE52}" destId="{5D4D462F-671E-464C-AA75-AF353089E508}" srcOrd="0" destOrd="0" presId="urn:microsoft.com/office/officeart/2005/8/layout/hProcess3"/>
    <dgm:cxn modelId="{0FFA923D-54A9-4006-BFF0-A7492BA03D61}" type="presParOf" srcId="{0176794C-E8A5-4135-BD3A-A5DD82EFFE52}" destId="{F7BBC87B-2970-476A-8991-AA4040C9D2A8}" srcOrd="1" destOrd="0" presId="urn:microsoft.com/office/officeart/2005/8/layout/hProcess3"/>
    <dgm:cxn modelId="{05FC5F03-56BA-4CCF-93A4-2FFAA24B8251}" type="presParOf" srcId="{0176794C-E8A5-4135-BD3A-A5DD82EFFE52}" destId="{90106D06-BECF-4763-9D31-80E45866F138}" srcOrd="2" destOrd="0" presId="urn:microsoft.com/office/officeart/2005/8/layout/hProcess3"/>
    <dgm:cxn modelId="{4E7F9828-A4FD-46EF-920E-AEC62811A279}" type="presParOf" srcId="{0176794C-E8A5-4135-BD3A-A5DD82EFFE52}" destId="{CB87EE74-BA25-429A-9F63-9EE78987BDC7}" srcOrd="3" destOrd="0" presId="urn:microsoft.com/office/officeart/2005/8/layout/hProcess3"/>
    <dgm:cxn modelId="{BAD585F4-9005-43A2-82CF-D4E19066F8DD}" type="presParOf" srcId="{D35F94F9-4E58-4A77-96FE-670B31A8194C}" destId="{DD10136C-104F-41DC-9A6A-67C856082C39}" srcOrd="6" destOrd="0" presId="urn:microsoft.com/office/officeart/2005/8/layout/hProcess3"/>
    <dgm:cxn modelId="{3D8B9799-F1E9-4E8E-B7C4-26697E28186C}" type="presParOf" srcId="{D35F94F9-4E58-4A77-96FE-670B31A8194C}" destId="{1CC20AD2-FF57-4C84-8C39-3E666B80EF87}" srcOrd="7" destOrd="0" presId="urn:microsoft.com/office/officeart/2005/8/layout/hProcess3"/>
    <dgm:cxn modelId="{61B2DA0E-CDB7-4CEE-AFF0-FE565487E785}" type="presParOf" srcId="{1CC20AD2-FF57-4C84-8C39-3E666B80EF87}" destId="{684587E6-1CCB-47BD-BFCD-56BD256BBF2B}" srcOrd="0" destOrd="0" presId="urn:microsoft.com/office/officeart/2005/8/layout/hProcess3"/>
    <dgm:cxn modelId="{008EFAD2-0433-497C-8AED-FA56A937CB7A}" type="presParOf" srcId="{1CC20AD2-FF57-4C84-8C39-3E666B80EF87}" destId="{332745E9-89CF-4677-A75A-908943E6A2A9}" srcOrd="1" destOrd="0" presId="urn:microsoft.com/office/officeart/2005/8/layout/hProcess3"/>
    <dgm:cxn modelId="{74EF581F-7873-4228-8BA9-EB82B21976A3}" type="presParOf" srcId="{1CC20AD2-FF57-4C84-8C39-3E666B80EF87}" destId="{A945BF0B-4255-4413-A389-5A7C2A7FED14}" srcOrd="2" destOrd="0" presId="urn:microsoft.com/office/officeart/2005/8/layout/hProcess3"/>
    <dgm:cxn modelId="{7E18C2F8-A906-4DFB-A54A-95F26756A115}" type="presParOf" srcId="{1CC20AD2-FF57-4C84-8C39-3E666B80EF87}" destId="{70C1485F-FA71-4AA3-B6ED-32924124D36A}" srcOrd="3" destOrd="0" presId="urn:microsoft.com/office/officeart/2005/8/layout/hProcess3"/>
    <dgm:cxn modelId="{4B6B239E-611E-4DA1-89CF-D2CD24A2E4B5}" type="presParOf" srcId="{D35F94F9-4E58-4A77-96FE-670B31A8194C}" destId="{19199B0D-F938-434C-BB1E-E7B1DD8ED121}" srcOrd="8" destOrd="0" presId="urn:microsoft.com/office/officeart/2005/8/layout/hProcess3"/>
    <dgm:cxn modelId="{BE3BE4CB-67C1-4C81-93A4-C477E4116FC6}" type="presParOf" srcId="{D35F94F9-4E58-4A77-96FE-670B31A8194C}" destId="{464F9423-AA44-4A5C-8D0B-2A510FDDDBF9}" srcOrd="9" destOrd="0" presId="urn:microsoft.com/office/officeart/2005/8/layout/hProcess3"/>
    <dgm:cxn modelId="{454173E8-AF2D-4F32-BFFE-B266A57831B3}" type="presParOf" srcId="{464F9423-AA44-4A5C-8D0B-2A510FDDDBF9}" destId="{5D290455-FCAC-4F28-82EE-9EE3D49CEDEE}" srcOrd="0" destOrd="0" presId="urn:microsoft.com/office/officeart/2005/8/layout/hProcess3"/>
    <dgm:cxn modelId="{4141A587-D170-4A47-B444-CAB41141F3FA}" type="presParOf" srcId="{464F9423-AA44-4A5C-8D0B-2A510FDDDBF9}" destId="{2649E503-7128-4A19-AF38-AC6F49B65AB1}" srcOrd="1" destOrd="0" presId="urn:microsoft.com/office/officeart/2005/8/layout/hProcess3"/>
    <dgm:cxn modelId="{4F051B80-1F5C-4928-9067-FC109085C122}" type="presParOf" srcId="{464F9423-AA44-4A5C-8D0B-2A510FDDDBF9}" destId="{D2ED8227-D380-432A-A49B-CC264EA8A6FE}" srcOrd="2" destOrd="0" presId="urn:microsoft.com/office/officeart/2005/8/layout/hProcess3"/>
    <dgm:cxn modelId="{B58207FE-3682-4D5A-A6B8-D9C4EAD1CBAA}" type="presParOf" srcId="{464F9423-AA44-4A5C-8D0B-2A510FDDDBF9}" destId="{20B2FD96-8927-440D-AC88-26C9BEA1A1BF}" srcOrd="3" destOrd="0" presId="urn:microsoft.com/office/officeart/2005/8/layout/hProcess3"/>
    <dgm:cxn modelId="{B72D693A-E139-420C-A035-982167868405}" type="presParOf" srcId="{D35F94F9-4E58-4A77-96FE-670B31A8194C}" destId="{103C1FB4-83F0-4AAA-8323-204C34ABCD30}" srcOrd="10" destOrd="0" presId="urn:microsoft.com/office/officeart/2005/8/layout/hProcess3"/>
    <dgm:cxn modelId="{2B47C36A-E8EE-41C2-9DA4-9694EEF24A4E}" type="presParOf" srcId="{D35F94F9-4E58-4A77-96FE-670B31A8194C}" destId="{63397B63-217B-40F0-9412-0D6E9F2BD68C}" srcOrd="11" destOrd="0" presId="urn:microsoft.com/office/officeart/2005/8/layout/hProcess3"/>
    <dgm:cxn modelId="{D2F8CECE-9FD9-4EB2-BD02-7FEF94DEB34D}" type="presParOf" srcId="{D35F94F9-4E58-4A77-96FE-670B31A8194C}" destId="{6BA57A7F-C9DE-48C9-AC27-52C9041051F1}" srcOrd="12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18D44-1B7E-40BB-85E7-AE1C8AC72239}" type="doc">
      <dgm:prSet loTypeId="urn:microsoft.com/office/officeart/2005/8/layout/hierarchy4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E0F70ED-7869-4787-8C0B-733C1C5E891A}">
      <dgm:prSet phldrT="[Text]" custT="1"/>
      <dgm:spPr/>
      <dgm:t>
        <a:bodyPr/>
        <a:lstStyle/>
        <a:p>
          <a:r>
            <a:rPr lang="en-US" sz="2400" b="1" dirty="0" smtClean="0"/>
            <a:t>Epidemiologic Studies</a:t>
          </a:r>
          <a:endParaRPr lang="en-US" sz="2400" b="1" dirty="0"/>
        </a:p>
      </dgm:t>
    </dgm:pt>
    <dgm:pt modelId="{3F4905DD-F009-4819-97E2-9EBDA45CCEF3}" type="parTrans" cxnId="{1A232494-4FB0-46E7-A435-1D0CDDE32FD7}">
      <dgm:prSet/>
      <dgm:spPr/>
      <dgm:t>
        <a:bodyPr/>
        <a:lstStyle/>
        <a:p>
          <a:endParaRPr lang="en-US" sz="2400"/>
        </a:p>
      </dgm:t>
    </dgm:pt>
    <dgm:pt modelId="{6A3B840A-E923-4496-A5C4-8900C5F115D0}" type="sibTrans" cxnId="{1A232494-4FB0-46E7-A435-1D0CDDE32FD7}">
      <dgm:prSet/>
      <dgm:spPr/>
      <dgm:t>
        <a:bodyPr/>
        <a:lstStyle/>
        <a:p>
          <a:endParaRPr lang="en-US" sz="2400"/>
        </a:p>
      </dgm:t>
    </dgm:pt>
    <dgm:pt modelId="{9A9D6C68-E947-4449-9753-53A55FFAFE69}">
      <dgm:prSet phldrT="[Text]" custT="1"/>
      <dgm:spPr/>
      <dgm:t>
        <a:bodyPr/>
        <a:lstStyle/>
        <a:p>
          <a:r>
            <a:rPr lang="en-US" sz="2400" b="1" dirty="0" smtClean="0"/>
            <a:t>Analytic</a:t>
          </a:r>
          <a:endParaRPr lang="en-US" sz="2400" b="1" dirty="0"/>
        </a:p>
      </dgm:t>
    </dgm:pt>
    <dgm:pt modelId="{61C2ACD4-E5E3-4927-8CE4-94A95EA8A79C}" type="parTrans" cxnId="{62BE0825-E4D0-43C6-B41C-F007F100177B}">
      <dgm:prSet/>
      <dgm:spPr/>
      <dgm:t>
        <a:bodyPr/>
        <a:lstStyle/>
        <a:p>
          <a:endParaRPr lang="en-US" sz="2400"/>
        </a:p>
      </dgm:t>
    </dgm:pt>
    <dgm:pt modelId="{11D44ED4-5167-4A8A-A2C6-A6ADCBB4FFCD}" type="sibTrans" cxnId="{62BE0825-E4D0-43C6-B41C-F007F100177B}">
      <dgm:prSet/>
      <dgm:spPr/>
      <dgm:t>
        <a:bodyPr/>
        <a:lstStyle/>
        <a:p>
          <a:endParaRPr lang="en-US" sz="2400"/>
        </a:p>
      </dgm:t>
    </dgm:pt>
    <dgm:pt modelId="{B85108F1-499A-44E7-A513-F4A2F68A9CD2}">
      <dgm:prSet phldrT="[Text]" custT="1"/>
      <dgm:spPr/>
      <dgm:t>
        <a:bodyPr/>
        <a:lstStyle/>
        <a:p>
          <a:r>
            <a:rPr lang="en-US" sz="2400" b="1" dirty="0" smtClean="0"/>
            <a:t>Quasi-Experimental</a:t>
          </a:r>
        </a:p>
        <a:p>
          <a:r>
            <a:rPr lang="en-US" sz="2400" b="1" dirty="0" smtClean="0"/>
            <a:t>Randomized Controlled Trial</a:t>
          </a:r>
          <a:endParaRPr lang="en-US" sz="2400" b="1" dirty="0"/>
        </a:p>
      </dgm:t>
    </dgm:pt>
    <dgm:pt modelId="{085460E0-2AFA-456E-A13F-C74EA15EB1C7}" type="parTrans" cxnId="{052F9589-2441-4E13-A066-3ED63896E3EA}">
      <dgm:prSet/>
      <dgm:spPr/>
      <dgm:t>
        <a:bodyPr/>
        <a:lstStyle/>
        <a:p>
          <a:endParaRPr lang="en-US" sz="2400"/>
        </a:p>
      </dgm:t>
    </dgm:pt>
    <dgm:pt modelId="{C369878A-9364-4172-A4C6-2152A037339B}" type="sibTrans" cxnId="{052F9589-2441-4E13-A066-3ED63896E3EA}">
      <dgm:prSet/>
      <dgm:spPr/>
      <dgm:t>
        <a:bodyPr/>
        <a:lstStyle/>
        <a:p>
          <a:endParaRPr lang="en-US" sz="2400"/>
        </a:p>
      </dgm:t>
    </dgm:pt>
    <dgm:pt modelId="{D0F00443-13BA-46B4-84ED-564A6B82129A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Cohort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Case-Control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Cross-Sectional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Ecological</a:t>
          </a:r>
          <a:endParaRPr lang="en-US" sz="2400" b="1" dirty="0"/>
        </a:p>
      </dgm:t>
    </dgm:pt>
    <dgm:pt modelId="{38969BAE-DF72-44D9-89BA-4D13F535CB82}" type="parTrans" cxnId="{F94BDB64-43BB-4296-9AFD-734E900313F7}">
      <dgm:prSet/>
      <dgm:spPr/>
      <dgm:t>
        <a:bodyPr/>
        <a:lstStyle/>
        <a:p>
          <a:endParaRPr lang="en-US" sz="2400"/>
        </a:p>
      </dgm:t>
    </dgm:pt>
    <dgm:pt modelId="{338282AC-EB0C-4074-A057-A13A2C5A9F7A}" type="sibTrans" cxnId="{F94BDB64-43BB-4296-9AFD-734E900313F7}">
      <dgm:prSet/>
      <dgm:spPr/>
      <dgm:t>
        <a:bodyPr/>
        <a:lstStyle/>
        <a:p>
          <a:endParaRPr lang="en-US" sz="2400"/>
        </a:p>
      </dgm:t>
    </dgm:pt>
    <dgm:pt modelId="{EB042ED3-7A90-4407-A541-81B979F3B5B4}">
      <dgm:prSet phldrT="[Text]" custT="1"/>
      <dgm:spPr/>
      <dgm:t>
        <a:bodyPr/>
        <a:lstStyle/>
        <a:p>
          <a:r>
            <a:rPr lang="en-US" sz="2400" b="1" dirty="0" smtClean="0"/>
            <a:t>Descriptive</a:t>
          </a:r>
          <a:endParaRPr lang="en-US" sz="2400" b="1" dirty="0"/>
        </a:p>
      </dgm:t>
    </dgm:pt>
    <dgm:pt modelId="{A8D032B0-4A3B-4593-9225-380D44D678D5}" type="parTrans" cxnId="{31509BE3-7BB7-4120-918F-EDE0A3C5A3E3}">
      <dgm:prSet/>
      <dgm:spPr/>
      <dgm:t>
        <a:bodyPr/>
        <a:lstStyle/>
        <a:p>
          <a:endParaRPr lang="en-US" sz="2400"/>
        </a:p>
      </dgm:t>
    </dgm:pt>
    <dgm:pt modelId="{C9CA8B7A-0ED2-40D7-B1F5-E08BBEE4B3D1}" type="sibTrans" cxnId="{31509BE3-7BB7-4120-918F-EDE0A3C5A3E3}">
      <dgm:prSet/>
      <dgm:spPr/>
      <dgm:t>
        <a:bodyPr/>
        <a:lstStyle/>
        <a:p>
          <a:endParaRPr lang="en-US" sz="2400"/>
        </a:p>
      </dgm:t>
    </dgm:pt>
    <dgm:pt modelId="{665F060A-B4B3-48E6-986C-A4AC03B35D26}">
      <dgm:prSet phldrT="[Text]" custT="1"/>
      <dgm:spPr/>
      <dgm:t>
        <a:bodyPr/>
        <a:lstStyle/>
        <a:p>
          <a:pPr algn="ctr"/>
          <a:r>
            <a:rPr lang="en-US" sz="2400" b="1" dirty="0" smtClean="0"/>
            <a:t>Case Reports</a:t>
          </a:r>
        </a:p>
        <a:p>
          <a:pPr algn="ctr"/>
          <a:r>
            <a:rPr lang="en-US" sz="2400" b="1" dirty="0" smtClean="0"/>
            <a:t>Case Series</a:t>
          </a:r>
          <a:endParaRPr lang="en-US" sz="2400" b="1" dirty="0"/>
        </a:p>
      </dgm:t>
    </dgm:pt>
    <dgm:pt modelId="{9F2B6517-9541-4A05-85FC-0C21B6EE70D0}" type="parTrans" cxnId="{50D74BD4-3D32-4310-B802-173B356C14AB}">
      <dgm:prSet/>
      <dgm:spPr/>
      <dgm:t>
        <a:bodyPr/>
        <a:lstStyle/>
        <a:p>
          <a:endParaRPr lang="en-US" sz="2400"/>
        </a:p>
      </dgm:t>
    </dgm:pt>
    <dgm:pt modelId="{4DA25164-4FFF-4853-8CFF-97E68B262444}" type="sibTrans" cxnId="{50D74BD4-3D32-4310-B802-173B356C14AB}">
      <dgm:prSet/>
      <dgm:spPr/>
      <dgm:t>
        <a:bodyPr/>
        <a:lstStyle/>
        <a:p>
          <a:endParaRPr lang="en-US" sz="2400"/>
        </a:p>
      </dgm:t>
    </dgm:pt>
    <dgm:pt modelId="{6D3D4E10-B8D7-4013-B371-2D3DDE76E314}">
      <dgm:prSet custT="1"/>
      <dgm:spPr/>
      <dgm:t>
        <a:bodyPr/>
        <a:lstStyle/>
        <a:p>
          <a:r>
            <a:rPr lang="en-US" sz="2400" b="1" dirty="0" smtClean="0"/>
            <a:t>Observational</a:t>
          </a:r>
          <a:endParaRPr lang="en-US" sz="2400" b="1" dirty="0"/>
        </a:p>
      </dgm:t>
    </dgm:pt>
    <dgm:pt modelId="{E4B066BF-A904-4902-8F85-13CE5A4DA596}" type="parTrans" cxnId="{3C2483F4-D03B-452F-A62E-82DF2EC4E657}">
      <dgm:prSet/>
      <dgm:spPr/>
      <dgm:t>
        <a:bodyPr/>
        <a:lstStyle/>
        <a:p>
          <a:endParaRPr lang="en-US" sz="2400"/>
        </a:p>
      </dgm:t>
    </dgm:pt>
    <dgm:pt modelId="{601B2DD3-77AF-4067-A2E5-F94F7F6CE63F}" type="sibTrans" cxnId="{3C2483F4-D03B-452F-A62E-82DF2EC4E657}">
      <dgm:prSet/>
      <dgm:spPr/>
      <dgm:t>
        <a:bodyPr/>
        <a:lstStyle/>
        <a:p>
          <a:endParaRPr lang="en-US" sz="2400"/>
        </a:p>
      </dgm:t>
    </dgm:pt>
    <dgm:pt modelId="{45D53B8F-9819-40E8-9E2C-6987D0E8EBB1}">
      <dgm:prSet custT="1"/>
      <dgm:spPr/>
      <dgm:t>
        <a:bodyPr/>
        <a:lstStyle/>
        <a:p>
          <a:r>
            <a:rPr lang="en-US" sz="2400" b="1" dirty="0" smtClean="0"/>
            <a:t>Experimental</a:t>
          </a:r>
          <a:endParaRPr lang="en-US" sz="2400" b="1" dirty="0"/>
        </a:p>
      </dgm:t>
    </dgm:pt>
    <dgm:pt modelId="{D0DF26C4-BC67-4C15-8A34-196BCAB8AD54}" type="parTrans" cxnId="{F981F13F-D729-49EE-93D4-2F2D5F6E3C76}">
      <dgm:prSet/>
      <dgm:spPr/>
      <dgm:t>
        <a:bodyPr/>
        <a:lstStyle/>
        <a:p>
          <a:endParaRPr lang="en-US" sz="2400"/>
        </a:p>
      </dgm:t>
    </dgm:pt>
    <dgm:pt modelId="{56FB5611-49C1-4F0C-9CC5-3B91777A3055}" type="sibTrans" cxnId="{F981F13F-D729-49EE-93D4-2F2D5F6E3C76}">
      <dgm:prSet/>
      <dgm:spPr/>
      <dgm:t>
        <a:bodyPr/>
        <a:lstStyle/>
        <a:p>
          <a:endParaRPr lang="en-US" sz="2400"/>
        </a:p>
      </dgm:t>
    </dgm:pt>
    <dgm:pt modelId="{A1B55E16-D3DA-42DF-ADA1-4960FB1BD872}">
      <dgm:prSet custT="1"/>
      <dgm:spPr>
        <a:noFill/>
        <a:ln>
          <a:noFill/>
        </a:ln>
      </dgm:spPr>
      <dgm:t>
        <a:bodyPr/>
        <a:lstStyle/>
        <a:p>
          <a:endParaRPr lang="en-US" sz="2400"/>
        </a:p>
      </dgm:t>
    </dgm:pt>
    <dgm:pt modelId="{B70CBBD4-F15A-466C-B3F7-00D8B8CAF597}" type="sibTrans" cxnId="{C9A8507A-479E-4FEB-BB53-8F7816127920}">
      <dgm:prSet/>
      <dgm:spPr/>
      <dgm:t>
        <a:bodyPr/>
        <a:lstStyle/>
        <a:p>
          <a:endParaRPr lang="en-US" sz="2400"/>
        </a:p>
      </dgm:t>
    </dgm:pt>
    <dgm:pt modelId="{B9634AA4-CB34-40E6-9247-9ABB14588A97}" type="parTrans" cxnId="{C9A8507A-479E-4FEB-BB53-8F7816127920}">
      <dgm:prSet/>
      <dgm:spPr/>
      <dgm:t>
        <a:bodyPr/>
        <a:lstStyle/>
        <a:p>
          <a:endParaRPr lang="en-US" sz="2400"/>
        </a:p>
      </dgm:t>
    </dgm:pt>
    <dgm:pt modelId="{BC647F50-4448-4BB2-8848-1CBC356192E3}" type="pres">
      <dgm:prSet presAssocID="{CBD18D44-1B7E-40BB-85E7-AE1C8AC72239}" presName="Name0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23312D2-3891-43F2-BFDF-DC6675AB6647}" type="pres">
      <dgm:prSet presAssocID="{FE0F70ED-7869-4787-8C0B-733C1C5E891A}" presName="vertOne" presStyleCnt="0"/>
      <dgm:spPr/>
      <dgm:t>
        <a:bodyPr/>
        <a:lstStyle/>
        <a:p>
          <a:endParaRPr lang="en-US"/>
        </a:p>
      </dgm:t>
    </dgm:pt>
    <dgm:pt modelId="{9FFB275E-AAD8-49C2-8EB1-72CC35C242CC}" type="pres">
      <dgm:prSet presAssocID="{FE0F70ED-7869-4787-8C0B-733C1C5E891A}" presName="txOne" presStyleLbl="node0" presStyleIdx="0" presStyleCnt="1" custScaleY="52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9C43A0-7519-43E1-8827-6A643864064E}" type="pres">
      <dgm:prSet presAssocID="{FE0F70ED-7869-4787-8C0B-733C1C5E891A}" presName="parTransOne" presStyleCnt="0"/>
      <dgm:spPr/>
      <dgm:t>
        <a:bodyPr/>
        <a:lstStyle/>
        <a:p>
          <a:endParaRPr lang="en-US"/>
        </a:p>
      </dgm:t>
    </dgm:pt>
    <dgm:pt modelId="{28087C73-CC35-4AA2-890C-27FFB1182BE0}" type="pres">
      <dgm:prSet presAssocID="{FE0F70ED-7869-4787-8C0B-733C1C5E891A}" presName="horzOne" presStyleCnt="0"/>
      <dgm:spPr/>
      <dgm:t>
        <a:bodyPr/>
        <a:lstStyle/>
        <a:p>
          <a:endParaRPr lang="en-US"/>
        </a:p>
      </dgm:t>
    </dgm:pt>
    <dgm:pt modelId="{9F99D578-6EEB-49AD-BA4C-B579AF1BFC3A}" type="pres">
      <dgm:prSet presAssocID="{9A9D6C68-E947-4449-9753-53A55FFAFE69}" presName="vertTwo" presStyleCnt="0"/>
      <dgm:spPr/>
      <dgm:t>
        <a:bodyPr/>
        <a:lstStyle/>
        <a:p>
          <a:endParaRPr lang="en-US"/>
        </a:p>
      </dgm:t>
    </dgm:pt>
    <dgm:pt modelId="{4E123E55-4804-47CA-B5AE-A8FADE8F3AF7}" type="pres">
      <dgm:prSet presAssocID="{9A9D6C68-E947-4449-9753-53A55FFAFE69}" presName="txTwo" presStyleLbl="node2" presStyleIdx="0" presStyleCnt="2" custScaleY="470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890536-A0FB-4E9C-8D67-67DAE95BDBCE}" type="pres">
      <dgm:prSet presAssocID="{9A9D6C68-E947-4449-9753-53A55FFAFE69}" presName="parTransTwo" presStyleCnt="0"/>
      <dgm:spPr/>
      <dgm:t>
        <a:bodyPr/>
        <a:lstStyle/>
        <a:p>
          <a:endParaRPr lang="en-US"/>
        </a:p>
      </dgm:t>
    </dgm:pt>
    <dgm:pt modelId="{330B1FD1-26A1-4EBE-89ED-765406E3C85C}" type="pres">
      <dgm:prSet presAssocID="{9A9D6C68-E947-4449-9753-53A55FFAFE69}" presName="horzTwo" presStyleCnt="0"/>
      <dgm:spPr/>
      <dgm:t>
        <a:bodyPr/>
        <a:lstStyle/>
        <a:p>
          <a:endParaRPr lang="en-US"/>
        </a:p>
      </dgm:t>
    </dgm:pt>
    <dgm:pt modelId="{671842BB-FABD-416D-BE25-7FE1C517BA59}" type="pres">
      <dgm:prSet presAssocID="{45D53B8F-9819-40E8-9E2C-6987D0E8EBB1}" presName="vertThree" presStyleCnt="0"/>
      <dgm:spPr/>
      <dgm:t>
        <a:bodyPr/>
        <a:lstStyle/>
        <a:p>
          <a:endParaRPr lang="en-US"/>
        </a:p>
      </dgm:t>
    </dgm:pt>
    <dgm:pt modelId="{A60A749D-BF3F-45F2-A5D8-0BFCFC100418}" type="pres">
      <dgm:prSet presAssocID="{45D53B8F-9819-40E8-9E2C-6987D0E8EBB1}" presName="txThree" presStyleLbl="node3" presStyleIdx="0" presStyleCnt="3" custScaleY="427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CA54F0-F13C-48DC-9029-C0BA1B4FA938}" type="pres">
      <dgm:prSet presAssocID="{45D53B8F-9819-40E8-9E2C-6987D0E8EBB1}" presName="parTransThree" presStyleCnt="0"/>
      <dgm:spPr/>
      <dgm:t>
        <a:bodyPr/>
        <a:lstStyle/>
        <a:p>
          <a:endParaRPr lang="en-US"/>
        </a:p>
      </dgm:t>
    </dgm:pt>
    <dgm:pt modelId="{7DE211F1-998F-4B96-A468-7FD593B9ED37}" type="pres">
      <dgm:prSet presAssocID="{45D53B8F-9819-40E8-9E2C-6987D0E8EBB1}" presName="horzThree" presStyleCnt="0"/>
      <dgm:spPr/>
      <dgm:t>
        <a:bodyPr/>
        <a:lstStyle/>
        <a:p>
          <a:endParaRPr lang="en-US"/>
        </a:p>
      </dgm:t>
    </dgm:pt>
    <dgm:pt modelId="{9E738C4E-EC10-4002-8763-39AEB08409F6}" type="pres">
      <dgm:prSet presAssocID="{B85108F1-499A-44E7-A513-F4A2F68A9CD2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0D32E7-1235-483A-9182-BEBB0848BC43}" type="pres">
      <dgm:prSet presAssocID="{B85108F1-499A-44E7-A513-F4A2F68A9CD2}" presName="txFour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16B131-690B-4E05-BDFB-7AA4CAB8759E}" type="pres">
      <dgm:prSet presAssocID="{B85108F1-499A-44E7-A513-F4A2F68A9CD2}" presName="horzFour" presStyleCnt="0"/>
      <dgm:spPr/>
      <dgm:t>
        <a:bodyPr/>
        <a:lstStyle/>
        <a:p>
          <a:endParaRPr lang="en-US"/>
        </a:p>
      </dgm:t>
    </dgm:pt>
    <dgm:pt modelId="{8AAB1ED2-D515-474D-A12E-DB69CB637DC1}" type="pres">
      <dgm:prSet presAssocID="{56FB5611-49C1-4F0C-9CC5-3B91777A3055}" presName="sibSpaceThree" presStyleCnt="0"/>
      <dgm:spPr/>
      <dgm:t>
        <a:bodyPr/>
        <a:lstStyle/>
        <a:p>
          <a:endParaRPr lang="en-US"/>
        </a:p>
      </dgm:t>
    </dgm:pt>
    <dgm:pt modelId="{5B40422D-603D-4257-81A7-DA61684510BF}" type="pres">
      <dgm:prSet presAssocID="{6D3D4E10-B8D7-4013-B371-2D3DDE76E314}" presName="vertThree" presStyleCnt="0"/>
      <dgm:spPr/>
      <dgm:t>
        <a:bodyPr/>
        <a:lstStyle/>
        <a:p>
          <a:endParaRPr lang="en-US"/>
        </a:p>
      </dgm:t>
    </dgm:pt>
    <dgm:pt modelId="{7A0614AF-4630-4933-AB03-293D4B563B6B}" type="pres">
      <dgm:prSet presAssocID="{6D3D4E10-B8D7-4013-B371-2D3DDE76E314}" presName="txThree" presStyleLbl="node3" presStyleIdx="1" presStyleCnt="3" custScaleY="430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4413A8-C052-437B-9203-47B341B4348C}" type="pres">
      <dgm:prSet presAssocID="{6D3D4E10-B8D7-4013-B371-2D3DDE76E314}" presName="parTransThree" presStyleCnt="0"/>
      <dgm:spPr/>
      <dgm:t>
        <a:bodyPr/>
        <a:lstStyle/>
        <a:p>
          <a:endParaRPr lang="en-US"/>
        </a:p>
      </dgm:t>
    </dgm:pt>
    <dgm:pt modelId="{CF717D63-A8CB-4E7E-99F3-E2BD76B9EF40}" type="pres">
      <dgm:prSet presAssocID="{6D3D4E10-B8D7-4013-B371-2D3DDE76E314}" presName="horzThree" presStyleCnt="0"/>
      <dgm:spPr/>
      <dgm:t>
        <a:bodyPr/>
        <a:lstStyle/>
        <a:p>
          <a:endParaRPr lang="en-US"/>
        </a:p>
      </dgm:t>
    </dgm:pt>
    <dgm:pt modelId="{B856C740-956E-4DCC-8B15-A2E75ACC631A}" type="pres">
      <dgm:prSet presAssocID="{D0F00443-13BA-46B4-84ED-564A6B82129A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249858-4381-4FDD-BD7F-01870BA43932}" type="pres">
      <dgm:prSet presAssocID="{D0F00443-13BA-46B4-84ED-564A6B82129A}" presName="txFour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E66867-DC55-4546-A02D-675C54548399}" type="pres">
      <dgm:prSet presAssocID="{D0F00443-13BA-46B4-84ED-564A6B82129A}" presName="horzFour" presStyleCnt="0"/>
      <dgm:spPr/>
      <dgm:t>
        <a:bodyPr/>
        <a:lstStyle/>
        <a:p>
          <a:endParaRPr lang="en-US"/>
        </a:p>
      </dgm:t>
    </dgm:pt>
    <dgm:pt modelId="{0B32A063-542B-4FC6-88D2-3B464FBA2FE9}" type="pres">
      <dgm:prSet presAssocID="{11D44ED4-5167-4A8A-A2C6-A6ADCBB4FFCD}" presName="sibSpaceTwo" presStyleCnt="0"/>
      <dgm:spPr/>
      <dgm:t>
        <a:bodyPr/>
        <a:lstStyle/>
        <a:p>
          <a:endParaRPr lang="en-US"/>
        </a:p>
      </dgm:t>
    </dgm:pt>
    <dgm:pt modelId="{0EB0A521-1E6D-4CE2-879A-6C37F821B65E}" type="pres">
      <dgm:prSet presAssocID="{EB042ED3-7A90-4407-A541-81B979F3B5B4}" presName="vertTwo" presStyleCnt="0"/>
      <dgm:spPr/>
      <dgm:t>
        <a:bodyPr/>
        <a:lstStyle/>
        <a:p>
          <a:endParaRPr lang="en-US"/>
        </a:p>
      </dgm:t>
    </dgm:pt>
    <dgm:pt modelId="{122D8C83-0EC5-4002-9787-7BCFD874BCC6}" type="pres">
      <dgm:prSet presAssocID="{EB042ED3-7A90-4407-A541-81B979F3B5B4}" presName="txTwo" presStyleLbl="node2" presStyleIdx="1" presStyleCnt="2" custScaleY="864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668B00-89B3-45B5-A135-5D9AA7527244}" type="pres">
      <dgm:prSet presAssocID="{EB042ED3-7A90-4407-A541-81B979F3B5B4}" presName="parTransTwo" presStyleCnt="0"/>
      <dgm:spPr/>
      <dgm:t>
        <a:bodyPr/>
        <a:lstStyle/>
        <a:p>
          <a:endParaRPr lang="en-US"/>
        </a:p>
      </dgm:t>
    </dgm:pt>
    <dgm:pt modelId="{847252C8-0D54-4DF4-9E37-C21EB4279024}" type="pres">
      <dgm:prSet presAssocID="{EB042ED3-7A90-4407-A541-81B979F3B5B4}" presName="horzTwo" presStyleCnt="0"/>
      <dgm:spPr/>
      <dgm:t>
        <a:bodyPr/>
        <a:lstStyle/>
        <a:p>
          <a:endParaRPr lang="en-US"/>
        </a:p>
      </dgm:t>
    </dgm:pt>
    <dgm:pt modelId="{E88FD2BC-730F-40E6-9024-4B77DC0F9FE4}" type="pres">
      <dgm:prSet presAssocID="{A1B55E16-D3DA-42DF-ADA1-4960FB1BD872}" presName="vertThree" presStyleCnt="0"/>
      <dgm:spPr/>
      <dgm:t>
        <a:bodyPr/>
        <a:lstStyle/>
        <a:p>
          <a:endParaRPr lang="en-US"/>
        </a:p>
      </dgm:t>
    </dgm:pt>
    <dgm:pt modelId="{2B004E89-6BD6-4A3B-AD42-8D0EC05E1866}" type="pres">
      <dgm:prSet presAssocID="{A1B55E16-D3DA-42DF-ADA1-4960FB1BD872}" presName="txThree" presStyleLbl="node3" presStyleIdx="2" presStyleCnt="3" custScaleY="3470" custLinFactNeighborX="-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CDA928-04EB-4CAD-B8AE-90D485127BF2}" type="pres">
      <dgm:prSet presAssocID="{A1B55E16-D3DA-42DF-ADA1-4960FB1BD872}" presName="parTransThree" presStyleCnt="0"/>
      <dgm:spPr/>
      <dgm:t>
        <a:bodyPr/>
        <a:lstStyle/>
        <a:p>
          <a:endParaRPr lang="en-US"/>
        </a:p>
      </dgm:t>
    </dgm:pt>
    <dgm:pt modelId="{BFC941D7-88E8-4EAE-8076-0BED870B58D6}" type="pres">
      <dgm:prSet presAssocID="{A1B55E16-D3DA-42DF-ADA1-4960FB1BD872}" presName="horzThree" presStyleCnt="0"/>
      <dgm:spPr/>
      <dgm:t>
        <a:bodyPr/>
        <a:lstStyle/>
        <a:p>
          <a:endParaRPr lang="en-US"/>
        </a:p>
      </dgm:t>
    </dgm:pt>
    <dgm:pt modelId="{CB6EA89E-2C1D-4EF8-B316-92AA79FFDDBF}" type="pres">
      <dgm:prSet presAssocID="{665F060A-B4B3-48E6-986C-A4AC03B35D26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294D9A-22ED-4426-8D6E-85EECB41CC75}" type="pres">
      <dgm:prSet presAssocID="{665F060A-B4B3-48E6-986C-A4AC03B35D26}" presName="txFour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A919B0-AFDE-4E08-943A-A05776B66FE4}" type="pres">
      <dgm:prSet presAssocID="{665F060A-B4B3-48E6-986C-A4AC03B35D26}" presName="horzFour" presStyleCnt="0"/>
      <dgm:spPr/>
      <dgm:t>
        <a:bodyPr/>
        <a:lstStyle/>
        <a:p>
          <a:endParaRPr lang="en-US"/>
        </a:p>
      </dgm:t>
    </dgm:pt>
  </dgm:ptLst>
  <dgm:cxnLst>
    <dgm:cxn modelId="{B5CE20D9-D641-4E5C-B093-795B78D9290F}" type="presOf" srcId="{A1B55E16-D3DA-42DF-ADA1-4960FB1BD872}" destId="{2B004E89-6BD6-4A3B-AD42-8D0EC05E1866}" srcOrd="0" destOrd="0" presId="urn:microsoft.com/office/officeart/2005/8/layout/hierarchy4"/>
    <dgm:cxn modelId="{846C83A4-E889-4428-ADFB-FA7DD33B7CDB}" type="presOf" srcId="{CBD18D44-1B7E-40BB-85E7-AE1C8AC72239}" destId="{BC647F50-4448-4BB2-8848-1CBC356192E3}" srcOrd="0" destOrd="0" presId="urn:microsoft.com/office/officeart/2005/8/layout/hierarchy4"/>
    <dgm:cxn modelId="{75F92AFC-B674-4ECC-8313-15B7B3E66713}" type="presOf" srcId="{9A9D6C68-E947-4449-9753-53A55FFAFE69}" destId="{4E123E55-4804-47CA-B5AE-A8FADE8F3AF7}" srcOrd="0" destOrd="0" presId="urn:microsoft.com/office/officeart/2005/8/layout/hierarchy4"/>
    <dgm:cxn modelId="{8888F278-55F2-4340-9AB7-85C73BEBB501}" type="presOf" srcId="{FE0F70ED-7869-4787-8C0B-733C1C5E891A}" destId="{9FFB275E-AAD8-49C2-8EB1-72CC35C242CC}" srcOrd="0" destOrd="0" presId="urn:microsoft.com/office/officeart/2005/8/layout/hierarchy4"/>
    <dgm:cxn modelId="{6753A14B-50D7-4C00-9E0E-06980C81A651}" type="presOf" srcId="{EB042ED3-7A90-4407-A541-81B979F3B5B4}" destId="{122D8C83-0EC5-4002-9787-7BCFD874BCC6}" srcOrd="0" destOrd="0" presId="urn:microsoft.com/office/officeart/2005/8/layout/hierarchy4"/>
    <dgm:cxn modelId="{052F9589-2441-4E13-A066-3ED63896E3EA}" srcId="{45D53B8F-9819-40E8-9E2C-6987D0E8EBB1}" destId="{B85108F1-499A-44E7-A513-F4A2F68A9CD2}" srcOrd="0" destOrd="0" parTransId="{085460E0-2AFA-456E-A13F-C74EA15EB1C7}" sibTransId="{C369878A-9364-4172-A4C6-2152A037339B}"/>
    <dgm:cxn modelId="{3C2483F4-D03B-452F-A62E-82DF2EC4E657}" srcId="{9A9D6C68-E947-4449-9753-53A55FFAFE69}" destId="{6D3D4E10-B8D7-4013-B371-2D3DDE76E314}" srcOrd="1" destOrd="0" parTransId="{E4B066BF-A904-4902-8F85-13CE5A4DA596}" sibTransId="{601B2DD3-77AF-4067-A2E5-F94F7F6CE63F}"/>
    <dgm:cxn modelId="{62BE0825-E4D0-43C6-B41C-F007F100177B}" srcId="{FE0F70ED-7869-4787-8C0B-733C1C5E891A}" destId="{9A9D6C68-E947-4449-9753-53A55FFAFE69}" srcOrd="0" destOrd="0" parTransId="{61C2ACD4-E5E3-4927-8CE4-94A95EA8A79C}" sibTransId="{11D44ED4-5167-4A8A-A2C6-A6ADCBB4FFCD}"/>
    <dgm:cxn modelId="{951823B4-BDA0-46CB-8F99-32FA8F42961E}" type="presOf" srcId="{6D3D4E10-B8D7-4013-B371-2D3DDE76E314}" destId="{7A0614AF-4630-4933-AB03-293D4B563B6B}" srcOrd="0" destOrd="0" presId="urn:microsoft.com/office/officeart/2005/8/layout/hierarchy4"/>
    <dgm:cxn modelId="{C9A8507A-479E-4FEB-BB53-8F7816127920}" srcId="{EB042ED3-7A90-4407-A541-81B979F3B5B4}" destId="{A1B55E16-D3DA-42DF-ADA1-4960FB1BD872}" srcOrd="0" destOrd="0" parTransId="{B9634AA4-CB34-40E6-9247-9ABB14588A97}" sibTransId="{B70CBBD4-F15A-466C-B3F7-00D8B8CAF597}"/>
    <dgm:cxn modelId="{31509BE3-7BB7-4120-918F-EDE0A3C5A3E3}" srcId="{FE0F70ED-7869-4787-8C0B-733C1C5E891A}" destId="{EB042ED3-7A90-4407-A541-81B979F3B5B4}" srcOrd="1" destOrd="0" parTransId="{A8D032B0-4A3B-4593-9225-380D44D678D5}" sibTransId="{C9CA8B7A-0ED2-40D7-B1F5-E08BBEE4B3D1}"/>
    <dgm:cxn modelId="{EFABEDB1-8786-4D36-8AB0-7831EDEBE9F6}" type="presOf" srcId="{45D53B8F-9819-40E8-9E2C-6987D0E8EBB1}" destId="{A60A749D-BF3F-45F2-A5D8-0BFCFC100418}" srcOrd="0" destOrd="0" presId="urn:microsoft.com/office/officeart/2005/8/layout/hierarchy4"/>
    <dgm:cxn modelId="{1A232494-4FB0-46E7-A435-1D0CDDE32FD7}" srcId="{CBD18D44-1B7E-40BB-85E7-AE1C8AC72239}" destId="{FE0F70ED-7869-4787-8C0B-733C1C5E891A}" srcOrd="0" destOrd="0" parTransId="{3F4905DD-F009-4819-97E2-9EBDA45CCEF3}" sibTransId="{6A3B840A-E923-4496-A5C4-8900C5F115D0}"/>
    <dgm:cxn modelId="{5F180660-3FD2-44B9-8970-80821CD5DAD8}" type="presOf" srcId="{665F060A-B4B3-48E6-986C-A4AC03B35D26}" destId="{27294D9A-22ED-4426-8D6E-85EECB41CC75}" srcOrd="0" destOrd="0" presId="urn:microsoft.com/office/officeart/2005/8/layout/hierarchy4"/>
    <dgm:cxn modelId="{F94BDB64-43BB-4296-9AFD-734E900313F7}" srcId="{6D3D4E10-B8D7-4013-B371-2D3DDE76E314}" destId="{D0F00443-13BA-46B4-84ED-564A6B82129A}" srcOrd="0" destOrd="0" parTransId="{38969BAE-DF72-44D9-89BA-4D13F535CB82}" sibTransId="{338282AC-EB0C-4074-A057-A13A2C5A9F7A}"/>
    <dgm:cxn modelId="{F981F13F-D729-49EE-93D4-2F2D5F6E3C76}" srcId="{9A9D6C68-E947-4449-9753-53A55FFAFE69}" destId="{45D53B8F-9819-40E8-9E2C-6987D0E8EBB1}" srcOrd="0" destOrd="0" parTransId="{D0DF26C4-BC67-4C15-8A34-196BCAB8AD54}" sibTransId="{56FB5611-49C1-4F0C-9CC5-3B91777A3055}"/>
    <dgm:cxn modelId="{C18DD242-F936-4B50-9BB3-D384194EE264}" type="presOf" srcId="{B85108F1-499A-44E7-A513-F4A2F68A9CD2}" destId="{460D32E7-1235-483A-9182-BEBB0848BC43}" srcOrd="0" destOrd="0" presId="urn:microsoft.com/office/officeart/2005/8/layout/hierarchy4"/>
    <dgm:cxn modelId="{50D74BD4-3D32-4310-B802-173B356C14AB}" srcId="{A1B55E16-D3DA-42DF-ADA1-4960FB1BD872}" destId="{665F060A-B4B3-48E6-986C-A4AC03B35D26}" srcOrd="0" destOrd="0" parTransId="{9F2B6517-9541-4A05-85FC-0C21B6EE70D0}" sibTransId="{4DA25164-4FFF-4853-8CFF-97E68B262444}"/>
    <dgm:cxn modelId="{84C96E8D-1D1E-4E65-9086-1E30E45ABA45}" type="presOf" srcId="{D0F00443-13BA-46B4-84ED-564A6B82129A}" destId="{DA249858-4381-4FDD-BD7F-01870BA43932}" srcOrd="0" destOrd="0" presId="urn:microsoft.com/office/officeart/2005/8/layout/hierarchy4"/>
    <dgm:cxn modelId="{EFD81CCB-7E47-4658-A070-792C45AD5222}" type="presParOf" srcId="{BC647F50-4448-4BB2-8848-1CBC356192E3}" destId="{423312D2-3891-43F2-BFDF-DC6675AB6647}" srcOrd="0" destOrd="0" presId="urn:microsoft.com/office/officeart/2005/8/layout/hierarchy4"/>
    <dgm:cxn modelId="{5B7AB788-8571-4C98-AE16-387CD638696A}" type="presParOf" srcId="{423312D2-3891-43F2-BFDF-DC6675AB6647}" destId="{9FFB275E-AAD8-49C2-8EB1-72CC35C242CC}" srcOrd="0" destOrd="0" presId="urn:microsoft.com/office/officeart/2005/8/layout/hierarchy4"/>
    <dgm:cxn modelId="{27198247-D38D-476A-B54F-6002A9A25C1F}" type="presParOf" srcId="{423312D2-3891-43F2-BFDF-DC6675AB6647}" destId="{609C43A0-7519-43E1-8827-6A643864064E}" srcOrd="1" destOrd="0" presId="urn:microsoft.com/office/officeart/2005/8/layout/hierarchy4"/>
    <dgm:cxn modelId="{1E98950A-9F62-4EEC-8BBE-91AA899D5108}" type="presParOf" srcId="{423312D2-3891-43F2-BFDF-DC6675AB6647}" destId="{28087C73-CC35-4AA2-890C-27FFB1182BE0}" srcOrd="2" destOrd="0" presId="urn:microsoft.com/office/officeart/2005/8/layout/hierarchy4"/>
    <dgm:cxn modelId="{890E3AB6-2A8E-4A5C-8B8E-A1D021D95237}" type="presParOf" srcId="{28087C73-CC35-4AA2-890C-27FFB1182BE0}" destId="{9F99D578-6EEB-49AD-BA4C-B579AF1BFC3A}" srcOrd="0" destOrd="0" presId="urn:microsoft.com/office/officeart/2005/8/layout/hierarchy4"/>
    <dgm:cxn modelId="{EC098257-8340-4C8D-803C-D207FA49A758}" type="presParOf" srcId="{9F99D578-6EEB-49AD-BA4C-B579AF1BFC3A}" destId="{4E123E55-4804-47CA-B5AE-A8FADE8F3AF7}" srcOrd="0" destOrd="0" presId="urn:microsoft.com/office/officeart/2005/8/layout/hierarchy4"/>
    <dgm:cxn modelId="{2D0136B9-46A9-457F-B5B2-ACD32841066C}" type="presParOf" srcId="{9F99D578-6EEB-49AD-BA4C-B579AF1BFC3A}" destId="{1B890536-A0FB-4E9C-8D67-67DAE95BDBCE}" srcOrd="1" destOrd="0" presId="urn:microsoft.com/office/officeart/2005/8/layout/hierarchy4"/>
    <dgm:cxn modelId="{AEEDB74D-7895-40E9-8D4B-1710D60EF947}" type="presParOf" srcId="{9F99D578-6EEB-49AD-BA4C-B579AF1BFC3A}" destId="{330B1FD1-26A1-4EBE-89ED-765406E3C85C}" srcOrd="2" destOrd="0" presId="urn:microsoft.com/office/officeart/2005/8/layout/hierarchy4"/>
    <dgm:cxn modelId="{98A49FAC-950F-4739-AD0C-3FB6B8CCD63A}" type="presParOf" srcId="{330B1FD1-26A1-4EBE-89ED-765406E3C85C}" destId="{671842BB-FABD-416D-BE25-7FE1C517BA59}" srcOrd="0" destOrd="0" presId="urn:microsoft.com/office/officeart/2005/8/layout/hierarchy4"/>
    <dgm:cxn modelId="{FB6B8534-8581-4AF5-9A56-BC8255B78EEA}" type="presParOf" srcId="{671842BB-FABD-416D-BE25-7FE1C517BA59}" destId="{A60A749D-BF3F-45F2-A5D8-0BFCFC100418}" srcOrd="0" destOrd="0" presId="urn:microsoft.com/office/officeart/2005/8/layout/hierarchy4"/>
    <dgm:cxn modelId="{453CB915-2AE5-4631-AECA-E54412A9D5F7}" type="presParOf" srcId="{671842BB-FABD-416D-BE25-7FE1C517BA59}" destId="{BCCA54F0-F13C-48DC-9029-C0BA1B4FA938}" srcOrd="1" destOrd="0" presId="urn:microsoft.com/office/officeart/2005/8/layout/hierarchy4"/>
    <dgm:cxn modelId="{F63DC2D6-E4D0-43DD-8034-2171C1A76947}" type="presParOf" srcId="{671842BB-FABD-416D-BE25-7FE1C517BA59}" destId="{7DE211F1-998F-4B96-A468-7FD593B9ED37}" srcOrd="2" destOrd="0" presId="urn:microsoft.com/office/officeart/2005/8/layout/hierarchy4"/>
    <dgm:cxn modelId="{1992546D-7A2E-4B20-BB6A-7AD07E1D95D7}" type="presParOf" srcId="{7DE211F1-998F-4B96-A468-7FD593B9ED37}" destId="{9E738C4E-EC10-4002-8763-39AEB08409F6}" srcOrd="0" destOrd="0" presId="urn:microsoft.com/office/officeart/2005/8/layout/hierarchy4"/>
    <dgm:cxn modelId="{20AEC5FF-6106-4802-BED6-534B3C14AC11}" type="presParOf" srcId="{9E738C4E-EC10-4002-8763-39AEB08409F6}" destId="{460D32E7-1235-483A-9182-BEBB0848BC43}" srcOrd="0" destOrd="0" presId="urn:microsoft.com/office/officeart/2005/8/layout/hierarchy4"/>
    <dgm:cxn modelId="{65174F0A-F0D0-4DDB-B199-2286AADD115B}" type="presParOf" srcId="{9E738C4E-EC10-4002-8763-39AEB08409F6}" destId="{F816B131-690B-4E05-BDFB-7AA4CAB8759E}" srcOrd="1" destOrd="0" presId="urn:microsoft.com/office/officeart/2005/8/layout/hierarchy4"/>
    <dgm:cxn modelId="{45716D23-CBB7-41E1-A93D-67C86289917D}" type="presParOf" srcId="{330B1FD1-26A1-4EBE-89ED-765406E3C85C}" destId="{8AAB1ED2-D515-474D-A12E-DB69CB637DC1}" srcOrd="1" destOrd="0" presId="urn:microsoft.com/office/officeart/2005/8/layout/hierarchy4"/>
    <dgm:cxn modelId="{7F7C4B47-B519-4717-A8FB-04245ABD83E0}" type="presParOf" srcId="{330B1FD1-26A1-4EBE-89ED-765406E3C85C}" destId="{5B40422D-603D-4257-81A7-DA61684510BF}" srcOrd="2" destOrd="0" presId="urn:microsoft.com/office/officeart/2005/8/layout/hierarchy4"/>
    <dgm:cxn modelId="{E35E5435-5DF8-489C-9989-EBD209B4897E}" type="presParOf" srcId="{5B40422D-603D-4257-81A7-DA61684510BF}" destId="{7A0614AF-4630-4933-AB03-293D4B563B6B}" srcOrd="0" destOrd="0" presId="urn:microsoft.com/office/officeart/2005/8/layout/hierarchy4"/>
    <dgm:cxn modelId="{168A5C1B-A6AE-4888-9AAF-BBBC91C99BBB}" type="presParOf" srcId="{5B40422D-603D-4257-81A7-DA61684510BF}" destId="{FF4413A8-C052-437B-9203-47B341B4348C}" srcOrd="1" destOrd="0" presId="urn:microsoft.com/office/officeart/2005/8/layout/hierarchy4"/>
    <dgm:cxn modelId="{B389D8AA-49E3-4FB7-AA7F-DBB5155A3F4D}" type="presParOf" srcId="{5B40422D-603D-4257-81A7-DA61684510BF}" destId="{CF717D63-A8CB-4E7E-99F3-E2BD76B9EF40}" srcOrd="2" destOrd="0" presId="urn:microsoft.com/office/officeart/2005/8/layout/hierarchy4"/>
    <dgm:cxn modelId="{6818494D-0D5F-4EAF-B5EA-A255DB729C6C}" type="presParOf" srcId="{CF717D63-A8CB-4E7E-99F3-E2BD76B9EF40}" destId="{B856C740-956E-4DCC-8B15-A2E75ACC631A}" srcOrd="0" destOrd="0" presId="urn:microsoft.com/office/officeart/2005/8/layout/hierarchy4"/>
    <dgm:cxn modelId="{BCCC7ECE-E06D-4DE2-9607-0B36BC0297E1}" type="presParOf" srcId="{B856C740-956E-4DCC-8B15-A2E75ACC631A}" destId="{DA249858-4381-4FDD-BD7F-01870BA43932}" srcOrd="0" destOrd="0" presId="urn:microsoft.com/office/officeart/2005/8/layout/hierarchy4"/>
    <dgm:cxn modelId="{75DD1584-4956-4D52-9915-4F7731885FDD}" type="presParOf" srcId="{B856C740-956E-4DCC-8B15-A2E75ACC631A}" destId="{65E66867-DC55-4546-A02D-675C54548399}" srcOrd="1" destOrd="0" presId="urn:microsoft.com/office/officeart/2005/8/layout/hierarchy4"/>
    <dgm:cxn modelId="{C40A81F1-C4D5-474B-8C2B-CF11A52642FF}" type="presParOf" srcId="{28087C73-CC35-4AA2-890C-27FFB1182BE0}" destId="{0B32A063-542B-4FC6-88D2-3B464FBA2FE9}" srcOrd="1" destOrd="0" presId="urn:microsoft.com/office/officeart/2005/8/layout/hierarchy4"/>
    <dgm:cxn modelId="{A5636667-D5D3-431E-B984-325F3CC7B215}" type="presParOf" srcId="{28087C73-CC35-4AA2-890C-27FFB1182BE0}" destId="{0EB0A521-1E6D-4CE2-879A-6C37F821B65E}" srcOrd="2" destOrd="0" presId="urn:microsoft.com/office/officeart/2005/8/layout/hierarchy4"/>
    <dgm:cxn modelId="{0DB559CB-613A-4A38-9932-F996BF509693}" type="presParOf" srcId="{0EB0A521-1E6D-4CE2-879A-6C37F821B65E}" destId="{122D8C83-0EC5-4002-9787-7BCFD874BCC6}" srcOrd="0" destOrd="0" presId="urn:microsoft.com/office/officeart/2005/8/layout/hierarchy4"/>
    <dgm:cxn modelId="{62C03E97-47D5-4C75-AEBA-71EFA9425D44}" type="presParOf" srcId="{0EB0A521-1E6D-4CE2-879A-6C37F821B65E}" destId="{1B668B00-89B3-45B5-A135-5D9AA7527244}" srcOrd="1" destOrd="0" presId="urn:microsoft.com/office/officeart/2005/8/layout/hierarchy4"/>
    <dgm:cxn modelId="{866F010C-F122-4F7A-96AC-BC5159D1650D}" type="presParOf" srcId="{0EB0A521-1E6D-4CE2-879A-6C37F821B65E}" destId="{847252C8-0D54-4DF4-9E37-C21EB4279024}" srcOrd="2" destOrd="0" presId="urn:microsoft.com/office/officeart/2005/8/layout/hierarchy4"/>
    <dgm:cxn modelId="{47CEA6F8-A622-433B-A11B-7B121D8AE397}" type="presParOf" srcId="{847252C8-0D54-4DF4-9E37-C21EB4279024}" destId="{E88FD2BC-730F-40E6-9024-4B77DC0F9FE4}" srcOrd="0" destOrd="0" presId="urn:microsoft.com/office/officeart/2005/8/layout/hierarchy4"/>
    <dgm:cxn modelId="{6742AD89-480F-4B03-870E-CAEC24F70563}" type="presParOf" srcId="{E88FD2BC-730F-40E6-9024-4B77DC0F9FE4}" destId="{2B004E89-6BD6-4A3B-AD42-8D0EC05E1866}" srcOrd="0" destOrd="0" presId="urn:microsoft.com/office/officeart/2005/8/layout/hierarchy4"/>
    <dgm:cxn modelId="{58574166-4F20-4A91-AA95-1EA3AC956437}" type="presParOf" srcId="{E88FD2BC-730F-40E6-9024-4B77DC0F9FE4}" destId="{50CDA928-04EB-4CAD-B8AE-90D485127BF2}" srcOrd="1" destOrd="0" presId="urn:microsoft.com/office/officeart/2005/8/layout/hierarchy4"/>
    <dgm:cxn modelId="{6D636090-21A7-4AD5-941D-0FF237840DBC}" type="presParOf" srcId="{E88FD2BC-730F-40E6-9024-4B77DC0F9FE4}" destId="{BFC941D7-88E8-4EAE-8076-0BED870B58D6}" srcOrd="2" destOrd="0" presId="urn:microsoft.com/office/officeart/2005/8/layout/hierarchy4"/>
    <dgm:cxn modelId="{2EB5221E-F684-4039-8328-D2EA94FECD4F}" type="presParOf" srcId="{BFC941D7-88E8-4EAE-8076-0BED870B58D6}" destId="{CB6EA89E-2C1D-4EF8-B316-92AA79FFDDBF}" srcOrd="0" destOrd="0" presId="urn:microsoft.com/office/officeart/2005/8/layout/hierarchy4"/>
    <dgm:cxn modelId="{B34B0DFA-B02D-479F-BB81-7BFFCD44DF44}" type="presParOf" srcId="{CB6EA89E-2C1D-4EF8-B316-92AA79FFDDBF}" destId="{27294D9A-22ED-4426-8D6E-85EECB41CC75}" srcOrd="0" destOrd="0" presId="urn:microsoft.com/office/officeart/2005/8/layout/hierarchy4"/>
    <dgm:cxn modelId="{ACF296FE-00E7-43F1-9B72-45DBC89CEF13}" type="presParOf" srcId="{CB6EA89E-2C1D-4EF8-B316-92AA79FFDDBF}" destId="{17A919B0-AFDE-4E08-943A-A05776B66FE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F427409-377D-4BA7-A1D7-2D177990E741}" type="doc">
      <dgm:prSet loTypeId="urn:microsoft.com/office/officeart/2005/8/layout/pyramid1" loCatId="pyramid" qsTypeId="urn:microsoft.com/office/officeart/2005/8/quickstyle/simple1" qsCatId="simple" csTypeId="urn:microsoft.com/office/officeart/2005/8/colors/colorful5" csCatId="colorful" phldr="1"/>
      <dgm:spPr/>
    </dgm:pt>
    <dgm:pt modelId="{23028EFF-FED1-4F7A-80E1-BE4E9FC33F55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 </a:t>
          </a:r>
          <a:endParaRPr lang="en-US" b="1" dirty="0">
            <a:solidFill>
              <a:schemeClr val="bg1"/>
            </a:solidFill>
          </a:endParaRPr>
        </a:p>
      </dgm:t>
    </dgm:pt>
    <dgm:pt modelId="{F68C6E1D-DB62-4A20-99F3-6D0F5A23B1EC}" type="parTrans" cxnId="{758606B8-9E74-4C14-8F38-C495215A432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272094D1-0176-44A7-85CE-B2E7DF6F5896}" type="sibTrans" cxnId="{758606B8-9E74-4C14-8F38-C495215A432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44266430-485C-48C1-B0B5-77E770C9A81F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Ideas, expert opinions, editorials</a:t>
          </a:r>
          <a:endParaRPr lang="en-US" b="1" dirty="0">
            <a:solidFill>
              <a:schemeClr val="bg1"/>
            </a:solidFill>
          </a:endParaRPr>
        </a:p>
      </dgm:t>
    </dgm:pt>
    <dgm:pt modelId="{FB46BF29-88EA-49B2-8766-9F7AB1BE0DF4}" type="parTrans" cxnId="{1DC04F63-4B25-4708-8F69-0CCDCBFAADA1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72595376-C434-47FC-83B0-293A428421DF}" type="sibTrans" cxnId="{1DC04F63-4B25-4708-8F69-0CCDCBFAADA1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085CF795-6122-4C93-9509-193CFF0049D9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Anecdotal Evidence</a:t>
          </a:r>
          <a:endParaRPr lang="en-US" b="1" dirty="0">
            <a:solidFill>
              <a:schemeClr val="bg1"/>
            </a:solidFill>
          </a:endParaRPr>
        </a:p>
      </dgm:t>
    </dgm:pt>
    <dgm:pt modelId="{0CC7DF0E-E89D-4397-91FB-5F021CA3F0A0}" type="parTrans" cxnId="{5A2C2210-46F7-4BEC-8576-C70493296F6F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1E7753E1-8E23-44BB-9389-13A0DA0A6F14}" type="sibTrans" cxnId="{5A2C2210-46F7-4BEC-8576-C70493296F6F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E7834CBC-48C9-4E23-96DF-F1F74298E0BC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RCTs</a:t>
          </a:r>
          <a:endParaRPr lang="en-US" b="1" dirty="0">
            <a:solidFill>
              <a:schemeClr val="bg1"/>
            </a:solidFill>
          </a:endParaRPr>
        </a:p>
      </dgm:t>
    </dgm:pt>
    <dgm:pt modelId="{59F5E1BC-4E98-4F79-B4B8-F974C8DB501C}" type="parTrans" cxnId="{DFB9E6BD-B319-484F-AF22-00F509FFA5C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65C11D41-877A-4E72-A86F-8CB4ED3B44DD}" type="sibTrans" cxnId="{DFB9E6BD-B319-484F-AF22-00F509FFA5C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5A7364CA-DE3A-4EE9-BDBE-589DE8319286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Case control studies</a:t>
          </a:r>
          <a:endParaRPr lang="en-US" b="1" dirty="0">
            <a:solidFill>
              <a:schemeClr val="bg1"/>
            </a:solidFill>
          </a:endParaRPr>
        </a:p>
      </dgm:t>
    </dgm:pt>
    <dgm:pt modelId="{8A507531-A22E-4E58-96EB-F367711F61ED}" type="parTrans" cxnId="{05FA79E7-1007-42A5-8B01-A942690C656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CB2A8804-85AA-4999-AF94-E7CED4C2CFBF}" type="sibTrans" cxnId="{05FA79E7-1007-42A5-8B01-A942690C656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EDECE57E-E859-4410-8B1A-5D13CAACED86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Cross-sectional surveys</a:t>
          </a:r>
          <a:endParaRPr lang="en-US" b="1" dirty="0">
            <a:solidFill>
              <a:schemeClr val="bg1"/>
            </a:solidFill>
          </a:endParaRPr>
        </a:p>
      </dgm:t>
    </dgm:pt>
    <dgm:pt modelId="{26B019DB-E8D2-4E77-9A9B-59EFE5113906}" type="parTrans" cxnId="{BC9237E4-9E4E-4679-BD19-3DF74A2A83B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BD31BA8E-5499-41AD-8B46-C561B5F15926}" type="sibTrans" cxnId="{BC9237E4-9E4E-4679-BD19-3DF74A2A83B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651E5D6-4F2A-4E1B-8F7C-7D1204E407A3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Case reports or series</a:t>
          </a:r>
          <a:endParaRPr lang="en-US" b="1" dirty="0">
            <a:solidFill>
              <a:schemeClr val="bg1"/>
            </a:solidFill>
          </a:endParaRPr>
        </a:p>
      </dgm:t>
    </dgm:pt>
    <dgm:pt modelId="{D380B93F-AFE1-4C88-A5BE-447676F0D7C8}" type="parTrans" cxnId="{922B728E-D747-4551-836B-04421BB43114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027805C-3A75-4129-B2F6-1A5AC154F1A0}" type="sibTrans" cxnId="{922B728E-D747-4551-836B-04421BB43114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5C1CD52-E5EF-4AB1-9394-C043C498C8FE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Laboratory and animal studies</a:t>
          </a:r>
          <a:endParaRPr lang="en-US" b="1" dirty="0">
            <a:solidFill>
              <a:schemeClr val="bg1"/>
            </a:solidFill>
          </a:endParaRPr>
        </a:p>
      </dgm:t>
    </dgm:pt>
    <dgm:pt modelId="{9B0A3A0F-2BC7-4F3D-8BF8-A03779C83AE5}" type="parTrans" cxnId="{829FC771-C06F-412A-9F0A-7B2B81CA075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13EABC15-5DAE-4128-A4E3-33720EE88E5A}" type="sibTrans" cxnId="{829FC771-C06F-412A-9F0A-7B2B81CA075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D61D364C-DD94-4422-A647-E02015105234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Cohort Studies</a:t>
          </a:r>
          <a:endParaRPr lang="en-US" b="1" dirty="0">
            <a:solidFill>
              <a:schemeClr val="bg1"/>
            </a:solidFill>
          </a:endParaRPr>
        </a:p>
      </dgm:t>
    </dgm:pt>
    <dgm:pt modelId="{BD54AF84-E35B-4E31-AB0E-6F4391AC1052}" type="parTrans" cxnId="{1CF46682-0268-405E-A792-FF6EBDAD2E43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BA6761EB-EB02-497D-8165-C95B701FB7A0}" type="sibTrans" cxnId="{1CF46682-0268-405E-A792-FF6EBDAD2E43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1EE0D51F-17B6-4C8C-A491-4C3A23A6ABAA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47A4938-48A1-4870-A207-78439D9AE688}" type="parTrans" cxnId="{24F77875-1804-4E14-916F-846286F68226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A63C5C8C-E8CE-478A-9233-AB4182531218}" type="sibTrans" cxnId="{24F77875-1804-4E14-916F-846286F68226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F0CE0C5-5C3E-4724-9C9B-AC517340F4FD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Quasi-Experimental</a:t>
          </a:r>
          <a:endParaRPr lang="en-US" b="1" dirty="0">
            <a:solidFill>
              <a:schemeClr val="bg1"/>
            </a:solidFill>
          </a:endParaRPr>
        </a:p>
      </dgm:t>
    </dgm:pt>
    <dgm:pt modelId="{4DC95C46-8C22-4EA8-8780-43417A6C2D7E}" type="parTrans" cxnId="{80E62A22-96B9-4415-808D-80553703319D}">
      <dgm:prSet/>
      <dgm:spPr/>
      <dgm:t>
        <a:bodyPr/>
        <a:lstStyle/>
        <a:p>
          <a:endParaRPr lang="en-US" b="1"/>
        </a:p>
      </dgm:t>
    </dgm:pt>
    <dgm:pt modelId="{69E137BD-4AD4-4431-9EF6-C0A15809FE31}" type="sibTrans" cxnId="{80E62A22-96B9-4415-808D-80553703319D}">
      <dgm:prSet/>
      <dgm:spPr/>
      <dgm:t>
        <a:bodyPr/>
        <a:lstStyle/>
        <a:p>
          <a:endParaRPr lang="en-US" b="1"/>
        </a:p>
      </dgm:t>
    </dgm:pt>
    <dgm:pt modelId="{CD2C99E6-6F81-4240-86F0-2687896B4DF1}" type="pres">
      <dgm:prSet presAssocID="{8F427409-377D-4BA7-A1D7-2D177990E741}" presName="Name0" presStyleCnt="0">
        <dgm:presLayoutVars>
          <dgm:dir/>
          <dgm:animLvl val="lvl"/>
          <dgm:resizeHandles val="exact"/>
        </dgm:presLayoutVars>
      </dgm:prSet>
      <dgm:spPr/>
    </dgm:pt>
    <dgm:pt modelId="{4578EBA0-0DFF-4742-A9BD-6DA9A3AE9C3B}" type="pres">
      <dgm:prSet presAssocID="{23028EFF-FED1-4F7A-80E1-BE4E9FC33F55}" presName="Name8" presStyleCnt="0"/>
      <dgm:spPr/>
    </dgm:pt>
    <dgm:pt modelId="{7D7D6881-55BD-493B-8805-B55586C0A656}" type="pres">
      <dgm:prSet presAssocID="{23028EFF-FED1-4F7A-80E1-BE4E9FC33F55}" presName="level" presStyleLbl="node1" presStyleIdx="0" presStyleCnt="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F0C16-1BB6-4C82-857F-57F979110223}" type="pres">
      <dgm:prSet presAssocID="{23028EFF-FED1-4F7A-80E1-BE4E9FC33F5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FE5F1-C417-4594-AED5-15FE1CCB67D2}" type="pres">
      <dgm:prSet presAssocID="{1EE0D51F-17B6-4C8C-A491-4C3A23A6ABAA}" presName="Name8" presStyleCnt="0"/>
      <dgm:spPr/>
    </dgm:pt>
    <dgm:pt modelId="{FCA52008-0BDD-439E-B0C1-146201DD3DDA}" type="pres">
      <dgm:prSet presAssocID="{1EE0D51F-17B6-4C8C-A491-4C3A23A6ABAA}" presName="level" presStyleLbl="node1" presStyleIdx="1" presStyleCnt="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0BB1C-DAD9-4D3F-AAF8-1B33BB49AD0E}" type="pres">
      <dgm:prSet presAssocID="{1EE0D51F-17B6-4C8C-A491-4C3A23A6ABA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FBDFF-4ABB-4051-86AE-3065F2D4676B}" type="pres">
      <dgm:prSet presAssocID="{E7834CBC-48C9-4E23-96DF-F1F74298E0BC}" presName="Name8" presStyleCnt="0"/>
      <dgm:spPr/>
    </dgm:pt>
    <dgm:pt modelId="{10E7E9BD-84DA-471B-AB29-C9C32BC52B2D}" type="pres">
      <dgm:prSet presAssocID="{E7834CBC-48C9-4E23-96DF-F1F74298E0BC}" presName="level" presStyleLbl="node1" presStyleIdx="2" presStyleCnt="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7F434-59FB-4034-87EB-F863779889D7}" type="pres">
      <dgm:prSet presAssocID="{E7834CBC-48C9-4E23-96DF-F1F74298E0B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D28BC-D39A-4146-BB6E-448B3C248D06}" type="pres">
      <dgm:prSet presAssocID="{9F0CE0C5-5C3E-4724-9C9B-AC517340F4FD}" presName="Name8" presStyleCnt="0"/>
      <dgm:spPr/>
    </dgm:pt>
    <dgm:pt modelId="{01F175BF-D9FC-4484-A7D1-1B66173EE96E}" type="pres">
      <dgm:prSet presAssocID="{9F0CE0C5-5C3E-4724-9C9B-AC517340F4FD}" presName="level" presStyleLbl="node1" presStyleIdx="3" presStyleCnt="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1780F5-4934-4D4C-9EF6-C8D2EA3565C2}" type="pres">
      <dgm:prSet presAssocID="{9F0CE0C5-5C3E-4724-9C9B-AC517340F4F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B9F5D8-2557-47C5-B479-0D1285F4EB8D}" type="pres">
      <dgm:prSet presAssocID="{D61D364C-DD94-4422-A647-E02015105234}" presName="Name8" presStyleCnt="0"/>
      <dgm:spPr/>
    </dgm:pt>
    <dgm:pt modelId="{F222F183-0BFE-4062-9D76-7D94871DBC67}" type="pres">
      <dgm:prSet presAssocID="{D61D364C-DD94-4422-A647-E02015105234}" presName="level" presStyleLbl="node1" presStyleIdx="4" presStyleCnt="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9216A-5657-458F-8156-5E0CFCED280C}" type="pres">
      <dgm:prSet presAssocID="{D61D364C-DD94-4422-A647-E0201510523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1CB19-46FB-4D65-92A1-0DD9E572E139}" type="pres">
      <dgm:prSet presAssocID="{5A7364CA-DE3A-4EE9-BDBE-589DE8319286}" presName="Name8" presStyleCnt="0"/>
      <dgm:spPr/>
    </dgm:pt>
    <dgm:pt modelId="{A277B96B-5D28-4B37-A5E9-2D07A79F70AA}" type="pres">
      <dgm:prSet presAssocID="{5A7364CA-DE3A-4EE9-BDBE-589DE8319286}" presName="level" presStyleLbl="node1" presStyleIdx="5" presStyleCnt="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EBFBF5-45D3-4D95-B81B-7E86A57FA61E}" type="pres">
      <dgm:prSet presAssocID="{5A7364CA-DE3A-4EE9-BDBE-589DE831928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EB9C46-9D48-488B-905F-6071A72D692C}" type="pres">
      <dgm:prSet presAssocID="{EDECE57E-E859-4410-8B1A-5D13CAACED86}" presName="Name8" presStyleCnt="0"/>
      <dgm:spPr/>
    </dgm:pt>
    <dgm:pt modelId="{4DC37560-2077-400C-AA8C-CADE3778DE77}" type="pres">
      <dgm:prSet presAssocID="{EDECE57E-E859-4410-8B1A-5D13CAACED86}" presName="level" presStyleLbl="node1" presStyleIdx="6" presStyleCnt="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21E2FB-CB3C-4EB5-983D-E6F819B41924}" type="pres">
      <dgm:prSet presAssocID="{EDECE57E-E859-4410-8B1A-5D13CAACED8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748D6-9B62-4F06-AD76-4BE1B9F74561}" type="pres">
      <dgm:prSet presAssocID="{8651E5D6-4F2A-4E1B-8F7C-7D1204E407A3}" presName="Name8" presStyleCnt="0"/>
      <dgm:spPr/>
    </dgm:pt>
    <dgm:pt modelId="{136CE65F-D154-4400-A79A-0E9A71470C61}" type="pres">
      <dgm:prSet presAssocID="{8651E5D6-4F2A-4E1B-8F7C-7D1204E407A3}" presName="level" presStyleLbl="node1" presStyleIdx="7" presStyleCnt="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AD2C0-E4CA-4B23-B439-C85DAFCAC818}" type="pres">
      <dgm:prSet presAssocID="{8651E5D6-4F2A-4E1B-8F7C-7D1204E407A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F7378-397D-413E-ABC2-35BD37A6D36D}" type="pres">
      <dgm:prSet presAssocID="{95C1CD52-E5EF-4AB1-9394-C043C498C8FE}" presName="Name8" presStyleCnt="0"/>
      <dgm:spPr/>
    </dgm:pt>
    <dgm:pt modelId="{B6C19657-CC20-4B7E-8151-875DBB955796}" type="pres">
      <dgm:prSet presAssocID="{95C1CD52-E5EF-4AB1-9394-C043C498C8FE}" presName="level" presStyleLbl="node1" presStyleIdx="8" presStyleCnt="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0B107-DF21-4A26-8A2A-346BB42B1FBE}" type="pres">
      <dgm:prSet presAssocID="{95C1CD52-E5EF-4AB1-9394-C043C498C8F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B9071-B3FC-4559-84B5-EA1851649B4E}" type="pres">
      <dgm:prSet presAssocID="{44266430-485C-48C1-B0B5-77E770C9A81F}" presName="Name8" presStyleCnt="0"/>
      <dgm:spPr/>
    </dgm:pt>
    <dgm:pt modelId="{E7343BED-9BAA-43D2-930A-FB586D492789}" type="pres">
      <dgm:prSet presAssocID="{44266430-485C-48C1-B0B5-77E770C9A81F}" presName="level" presStyleLbl="node1" presStyleIdx="9" presStyleCnt="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16D452-1844-4D7B-8597-CE8AE33EE129}" type="pres">
      <dgm:prSet presAssocID="{44266430-485C-48C1-B0B5-77E770C9A81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8D1FD-743D-461A-8FAF-5BA6BF0592B6}" type="pres">
      <dgm:prSet presAssocID="{085CF795-6122-4C93-9509-193CFF0049D9}" presName="Name8" presStyleCnt="0"/>
      <dgm:spPr/>
    </dgm:pt>
    <dgm:pt modelId="{618AE632-CD82-4AF9-958C-E83D49DCF5BE}" type="pres">
      <dgm:prSet presAssocID="{085CF795-6122-4C93-9509-193CFF0049D9}" presName="level" presStyleLbl="node1" presStyleIdx="10" presStyleCnt="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E1CCC-6484-4F37-A627-580FC7D1EDE3}" type="pres">
      <dgm:prSet presAssocID="{085CF795-6122-4C93-9509-193CFF0049D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2B728E-D747-4551-836B-04421BB43114}" srcId="{8F427409-377D-4BA7-A1D7-2D177990E741}" destId="{8651E5D6-4F2A-4E1B-8F7C-7D1204E407A3}" srcOrd="7" destOrd="0" parTransId="{D380B93F-AFE1-4C88-A5BE-447676F0D7C8}" sibTransId="{8027805C-3A75-4129-B2F6-1A5AC154F1A0}"/>
    <dgm:cxn modelId="{6DE803F5-ABD5-4824-84D4-1C646E4A5A68}" type="presOf" srcId="{8651E5D6-4F2A-4E1B-8F7C-7D1204E407A3}" destId="{136CE65F-D154-4400-A79A-0E9A71470C61}" srcOrd="0" destOrd="0" presId="urn:microsoft.com/office/officeart/2005/8/layout/pyramid1"/>
    <dgm:cxn modelId="{24F77875-1804-4E14-916F-846286F68226}" srcId="{8F427409-377D-4BA7-A1D7-2D177990E741}" destId="{1EE0D51F-17B6-4C8C-A491-4C3A23A6ABAA}" srcOrd="1" destOrd="0" parTransId="{947A4938-48A1-4870-A207-78439D9AE688}" sibTransId="{A63C5C8C-E8CE-478A-9233-AB4182531218}"/>
    <dgm:cxn modelId="{A8C9D407-5DED-4488-B040-870F2F096245}" type="presOf" srcId="{95C1CD52-E5EF-4AB1-9394-C043C498C8FE}" destId="{B6C19657-CC20-4B7E-8151-875DBB955796}" srcOrd="0" destOrd="0" presId="urn:microsoft.com/office/officeart/2005/8/layout/pyramid1"/>
    <dgm:cxn modelId="{1AC43A93-12D6-4DE9-AB02-1A3DECC83D81}" type="presOf" srcId="{1EE0D51F-17B6-4C8C-A491-4C3A23A6ABAA}" destId="{43D0BB1C-DAD9-4D3F-AAF8-1B33BB49AD0E}" srcOrd="1" destOrd="0" presId="urn:microsoft.com/office/officeart/2005/8/layout/pyramid1"/>
    <dgm:cxn modelId="{AD312402-AF11-4DB7-8D33-6188E51A25E6}" type="presOf" srcId="{95C1CD52-E5EF-4AB1-9394-C043C498C8FE}" destId="{6A00B107-DF21-4A26-8A2A-346BB42B1FBE}" srcOrd="1" destOrd="0" presId="urn:microsoft.com/office/officeart/2005/8/layout/pyramid1"/>
    <dgm:cxn modelId="{2847D969-DD4B-42E1-AC51-43FBA2374633}" type="presOf" srcId="{D61D364C-DD94-4422-A647-E02015105234}" destId="{F222F183-0BFE-4062-9D76-7D94871DBC67}" srcOrd="0" destOrd="0" presId="urn:microsoft.com/office/officeart/2005/8/layout/pyramid1"/>
    <dgm:cxn modelId="{1DC04F63-4B25-4708-8F69-0CCDCBFAADA1}" srcId="{8F427409-377D-4BA7-A1D7-2D177990E741}" destId="{44266430-485C-48C1-B0B5-77E770C9A81F}" srcOrd="9" destOrd="0" parTransId="{FB46BF29-88EA-49B2-8766-9F7AB1BE0DF4}" sibTransId="{72595376-C434-47FC-83B0-293A428421DF}"/>
    <dgm:cxn modelId="{C40161D9-F264-46C8-B3FC-A25A40D569E6}" type="presOf" srcId="{8651E5D6-4F2A-4E1B-8F7C-7D1204E407A3}" destId="{D77AD2C0-E4CA-4B23-B439-C85DAFCAC818}" srcOrd="1" destOrd="0" presId="urn:microsoft.com/office/officeart/2005/8/layout/pyramid1"/>
    <dgm:cxn modelId="{05FA79E7-1007-42A5-8B01-A942690C6567}" srcId="{8F427409-377D-4BA7-A1D7-2D177990E741}" destId="{5A7364CA-DE3A-4EE9-BDBE-589DE8319286}" srcOrd="5" destOrd="0" parTransId="{8A507531-A22E-4E58-96EB-F367711F61ED}" sibTransId="{CB2A8804-85AA-4999-AF94-E7CED4C2CFBF}"/>
    <dgm:cxn modelId="{80E62A22-96B9-4415-808D-80553703319D}" srcId="{8F427409-377D-4BA7-A1D7-2D177990E741}" destId="{9F0CE0C5-5C3E-4724-9C9B-AC517340F4FD}" srcOrd="3" destOrd="0" parTransId="{4DC95C46-8C22-4EA8-8780-43417A6C2D7E}" sibTransId="{69E137BD-4AD4-4431-9EF6-C0A15809FE31}"/>
    <dgm:cxn modelId="{B2D5D2E5-2CD0-4513-A8FF-52EE0BB6B960}" type="presOf" srcId="{5A7364CA-DE3A-4EE9-BDBE-589DE8319286}" destId="{A277B96B-5D28-4B37-A5E9-2D07A79F70AA}" srcOrd="0" destOrd="0" presId="urn:microsoft.com/office/officeart/2005/8/layout/pyramid1"/>
    <dgm:cxn modelId="{758606B8-9E74-4C14-8F38-C495215A4327}" srcId="{8F427409-377D-4BA7-A1D7-2D177990E741}" destId="{23028EFF-FED1-4F7A-80E1-BE4E9FC33F55}" srcOrd="0" destOrd="0" parTransId="{F68C6E1D-DB62-4A20-99F3-6D0F5A23B1EC}" sibTransId="{272094D1-0176-44A7-85CE-B2E7DF6F5896}"/>
    <dgm:cxn modelId="{B39F2D54-C743-4723-82A2-F605BEE8154B}" type="presOf" srcId="{EDECE57E-E859-4410-8B1A-5D13CAACED86}" destId="{4DC37560-2077-400C-AA8C-CADE3778DE77}" srcOrd="0" destOrd="0" presId="urn:microsoft.com/office/officeart/2005/8/layout/pyramid1"/>
    <dgm:cxn modelId="{CB74A18A-B712-48D1-91E0-0D25D89882A0}" type="presOf" srcId="{9F0CE0C5-5C3E-4724-9C9B-AC517340F4FD}" destId="{131780F5-4934-4D4C-9EF6-C8D2EA3565C2}" srcOrd="1" destOrd="0" presId="urn:microsoft.com/office/officeart/2005/8/layout/pyramid1"/>
    <dgm:cxn modelId="{51C640B4-AB2A-4F39-BE3A-087A8D70C9FD}" type="presOf" srcId="{E7834CBC-48C9-4E23-96DF-F1F74298E0BC}" destId="{10E7E9BD-84DA-471B-AB29-C9C32BC52B2D}" srcOrd="0" destOrd="0" presId="urn:microsoft.com/office/officeart/2005/8/layout/pyramid1"/>
    <dgm:cxn modelId="{1CF46682-0268-405E-A792-FF6EBDAD2E43}" srcId="{8F427409-377D-4BA7-A1D7-2D177990E741}" destId="{D61D364C-DD94-4422-A647-E02015105234}" srcOrd="4" destOrd="0" parTransId="{BD54AF84-E35B-4E31-AB0E-6F4391AC1052}" sibTransId="{BA6761EB-EB02-497D-8165-C95B701FB7A0}"/>
    <dgm:cxn modelId="{CC3DC823-F81C-4346-A823-EB21AF2AA720}" type="presOf" srcId="{44266430-485C-48C1-B0B5-77E770C9A81F}" destId="{D116D452-1844-4D7B-8597-CE8AE33EE129}" srcOrd="1" destOrd="0" presId="urn:microsoft.com/office/officeart/2005/8/layout/pyramid1"/>
    <dgm:cxn modelId="{4576552B-9654-4E1B-925D-1D092AE28854}" type="presOf" srcId="{5A7364CA-DE3A-4EE9-BDBE-589DE8319286}" destId="{0EEBFBF5-45D3-4D95-B81B-7E86A57FA61E}" srcOrd="1" destOrd="0" presId="urn:microsoft.com/office/officeart/2005/8/layout/pyramid1"/>
    <dgm:cxn modelId="{6BCB208A-FF86-4FF1-A74A-ECEE433F9ECD}" type="presOf" srcId="{1EE0D51F-17B6-4C8C-A491-4C3A23A6ABAA}" destId="{FCA52008-0BDD-439E-B0C1-146201DD3DDA}" srcOrd="0" destOrd="0" presId="urn:microsoft.com/office/officeart/2005/8/layout/pyramid1"/>
    <dgm:cxn modelId="{64F47FD1-A90C-4B35-839C-750904B8B99F}" type="presOf" srcId="{E7834CBC-48C9-4E23-96DF-F1F74298E0BC}" destId="{08B7F434-59FB-4034-87EB-F863779889D7}" srcOrd="1" destOrd="0" presId="urn:microsoft.com/office/officeart/2005/8/layout/pyramid1"/>
    <dgm:cxn modelId="{8360DD8E-BC0F-4704-8ABB-6BB8D58BC6E6}" type="presOf" srcId="{8F427409-377D-4BA7-A1D7-2D177990E741}" destId="{CD2C99E6-6F81-4240-86F0-2687896B4DF1}" srcOrd="0" destOrd="0" presId="urn:microsoft.com/office/officeart/2005/8/layout/pyramid1"/>
    <dgm:cxn modelId="{603CD668-2D0E-4BF6-8D24-6C5C0D72D2F6}" type="presOf" srcId="{9F0CE0C5-5C3E-4724-9C9B-AC517340F4FD}" destId="{01F175BF-D9FC-4484-A7D1-1B66173EE96E}" srcOrd="0" destOrd="0" presId="urn:microsoft.com/office/officeart/2005/8/layout/pyramid1"/>
    <dgm:cxn modelId="{A110CFFE-B9A9-4DAB-824C-34786F70CCB4}" type="presOf" srcId="{23028EFF-FED1-4F7A-80E1-BE4E9FC33F55}" destId="{482F0C16-1BB6-4C82-857F-57F979110223}" srcOrd="1" destOrd="0" presId="urn:microsoft.com/office/officeart/2005/8/layout/pyramid1"/>
    <dgm:cxn modelId="{74B3567D-A2AD-4E87-9BEE-CE2DDB5DDFEB}" type="presOf" srcId="{085CF795-6122-4C93-9509-193CFF0049D9}" destId="{47DE1CCC-6484-4F37-A627-580FC7D1EDE3}" srcOrd="1" destOrd="0" presId="urn:microsoft.com/office/officeart/2005/8/layout/pyramid1"/>
    <dgm:cxn modelId="{DFB9E6BD-B319-484F-AF22-00F509FFA5CB}" srcId="{8F427409-377D-4BA7-A1D7-2D177990E741}" destId="{E7834CBC-48C9-4E23-96DF-F1F74298E0BC}" srcOrd="2" destOrd="0" parTransId="{59F5E1BC-4E98-4F79-B4B8-F974C8DB501C}" sibTransId="{65C11D41-877A-4E72-A86F-8CB4ED3B44DD}"/>
    <dgm:cxn modelId="{5F50E635-2DEC-4C92-B34C-41364CB1C742}" type="presOf" srcId="{EDECE57E-E859-4410-8B1A-5D13CAACED86}" destId="{5921E2FB-CB3C-4EB5-983D-E6F819B41924}" srcOrd="1" destOrd="0" presId="urn:microsoft.com/office/officeart/2005/8/layout/pyramid1"/>
    <dgm:cxn modelId="{88D3B665-7426-4736-AE74-EEA0600CC26A}" type="presOf" srcId="{23028EFF-FED1-4F7A-80E1-BE4E9FC33F55}" destId="{7D7D6881-55BD-493B-8805-B55586C0A656}" srcOrd="0" destOrd="0" presId="urn:microsoft.com/office/officeart/2005/8/layout/pyramid1"/>
    <dgm:cxn modelId="{5A2C2210-46F7-4BEC-8576-C70493296F6F}" srcId="{8F427409-377D-4BA7-A1D7-2D177990E741}" destId="{085CF795-6122-4C93-9509-193CFF0049D9}" srcOrd="10" destOrd="0" parTransId="{0CC7DF0E-E89D-4397-91FB-5F021CA3F0A0}" sibTransId="{1E7753E1-8E23-44BB-9389-13A0DA0A6F14}"/>
    <dgm:cxn modelId="{D192862A-1D25-484C-9700-D42F4B656A7D}" type="presOf" srcId="{085CF795-6122-4C93-9509-193CFF0049D9}" destId="{618AE632-CD82-4AF9-958C-E83D49DCF5BE}" srcOrd="0" destOrd="0" presId="urn:microsoft.com/office/officeart/2005/8/layout/pyramid1"/>
    <dgm:cxn modelId="{92B8E2B8-A1F8-4E6B-B84C-C6C385A522ED}" type="presOf" srcId="{44266430-485C-48C1-B0B5-77E770C9A81F}" destId="{E7343BED-9BAA-43D2-930A-FB586D492789}" srcOrd="0" destOrd="0" presId="urn:microsoft.com/office/officeart/2005/8/layout/pyramid1"/>
    <dgm:cxn modelId="{829FC771-C06F-412A-9F0A-7B2B81CA0752}" srcId="{8F427409-377D-4BA7-A1D7-2D177990E741}" destId="{95C1CD52-E5EF-4AB1-9394-C043C498C8FE}" srcOrd="8" destOrd="0" parTransId="{9B0A3A0F-2BC7-4F3D-8BF8-A03779C83AE5}" sibTransId="{13EABC15-5DAE-4128-A4E3-33720EE88E5A}"/>
    <dgm:cxn modelId="{D8619B78-E989-4042-968E-512CC9BFDDF9}" type="presOf" srcId="{D61D364C-DD94-4422-A647-E02015105234}" destId="{E4A9216A-5657-458F-8156-5E0CFCED280C}" srcOrd="1" destOrd="0" presId="urn:microsoft.com/office/officeart/2005/8/layout/pyramid1"/>
    <dgm:cxn modelId="{BC9237E4-9E4E-4679-BD19-3DF74A2A83BB}" srcId="{8F427409-377D-4BA7-A1D7-2D177990E741}" destId="{EDECE57E-E859-4410-8B1A-5D13CAACED86}" srcOrd="6" destOrd="0" parTransId="{26B019DB-E8D2-4E77-9A9B-59EFE5113906}" sibTransId="{BD31BA8E-5499-41AD-8B46-C561B5F15926}"/>
    <dgm:cxn modelId="{1A57BA46-E2EB-446B-95BF-70D5D6C0245C}" type="presParOf" srcId="{CD2C99E6-6F81-4240-86F0-2687896B4DF1}" destId="{4578EBA0-0DFF-4742-A9BD-6DA9A3AE9C3B}" srcOrd="0" destOrd="0" presId="urn:microsoft.com/office/officeart/2005/8/layout/pyramid1"/>
    <dgm:cxn modelId="{0B109D5F-EF3A-4FA1-A14A-61289861BE8F}" type="presParOf" srcId="{4578EBA0-0DFF-4742-A9BD-6DA9A3AE9C3B}" destId="{7D7D6881-55BD-493B-8805-B55586C0A656}" srcOrd="0" destOrd="0" presId="urn:microsoft.com/office/officeart/2005/8/layout/pyramid1"/>
    <dgm:cxn modelId="{76CAA5AA-6E1D-4609-AAD0-6C1559D4FF97}" type="presParOf" srcId="{4578EBA0-0DFF-4742-A9BD-6DA9A3AE9C3B}" destId="{482F0C16-1BB6-4C82-857F-57F979110223}" srcOrd="1" destOrd="0" presId="urn:microsoft.com/office/officeart/2005/8/layout/pyramid1"/>
    <dgm:cxn modelId="{0250EA70-6C3D-49D1-B677-731175F683A8}" type="presParOf" srcId="{CD2C99E6-6F81-4240-86F0-2687896B4DF1}" destId="{1F9FE5F1-C417-4594-AED5-15FE1CCB67D2}" srcOrd="1" destOrd="0" presId="urn:microsoft.com/office/officeart/2005/8/layout/pyramid1"/>
    <dgm:cxn modelId="{597C1C51-FDE1-46F8-8314-AECAE4B02042}" type="presParOf" srcId="{1F9FE5F1-C417-4594-AED5-15FE1CCB67D2}" destId="{FCA52008-0BDD-439E-B0C1-146201DD3DDA}" srcOrd="0" destOrd="0" presId="urn:microsoft.com/office/officeart/2005/8/layout/pyramid1"/>
    <dgm:cxn modelId="{B6BD03D7-B493-475D-B95C-B736D05BF887}" type="presParOf" srcId="{1F9FE5F1-C417-4594-AED5-15FE1CCB67D2}" destId="{43D0BB1C-DAD9-4D3F-AAF8-1B33BB49AD0E}" srcOrd="1" destOrd="0" presId="urn:microsoft.com/office/officeart/2005/8/layout/pyramid1"/>
    <dgm:cxn modelId="{E096E724-91A1-414A-B342-B4020060AEEC}" type="presParOf" srcId="{CD2C99E6-6F81-4240-86F0-2687896B4DF1}" destId="{C17FBDFF-4ABB-4051-86AE-3065F2D4676B}" srcOrd="2" destOrd="0" presId="urn:microsoft.com/office/officeart/2005/8/layout/pyramid1"/>
    <dgm:cxn modelId="{888AA73D-7EA3-4229-B041-9C7CCC599FE2}" type="presParOf" srcId="{C17FBDFF-4ABB-4051-86AE-3065F2D4676B}" destId="{10E7E9BD-84DA-471B-AB29-C9C32BC52B2D}" srcOrd="0" destOrd="0" presId="urn:microsoft.com/office/officeart/2005/8/layout/pyramid1"/>
    <dgm:cxn modelId="{8027E4FD-7D51-4086-A417-8D8D56175251}" type="presParOf" srcId="{C17FBDFF-4ABB-4051-86AE-3065F2D4676B}" destId="{08B7F434-59FB-4034-87EB-F863779889D7}" srcOrd="1" destOrd="0" presId="urn:microsoft.com/office/officeart/2005/8/layout/pyramid1"/>
    <dgm:cxn modelId="{9E7C65E1-6A44-4554-9FDB-27FBE7F48B0A}" type="presParOf" srcId="{CD2C99E6-6F81-4240-86F0-2687896B4DF1}" destId="{961D28BC-D39A-4146-BB6E-448B3C248D06}" srcOrd="3" destOrd="0" presId="urn:microsoft.com/office/officeart/2005/8/layout/pyramid1"/>
    <dgm:cxn modelId="{3CC7C879-102B-4414-9D6B-9EA5879264C2}" type="presParOf" srcId="{961D28BC-D39A-4146-BB6E-448B3C248D06}" destId="{01F175BF-D9FC-4484-A7D1-1B66173EE96E}" srcOrd="0" destOrd="0" presId="urn:microsoft.com/office/officeart/2005/8/layout/pyramid1"/>
    <dgm:cxn modelId="{635ADFA0-96DC-474A-888E-9F7061D00AA1}" type="presParOf" srcId="{961D28BC-D39A-4146-BB6E-448B3C248D06}" destId="{131780F5-4934-4D4C-9EF6-C8D2EA3565C2}" srcOrd="1" destOrd="0" presId="urn:microsoft.com/office/officeart/2005/8/layout/pyramid1"/>
    <dgm:cxn modelId="{7DD6CCB4-BD90-49AD-9340-ECB568FF332E}" type="presParOf" srcId="{CD2C99E6-6F81-4240-86F0-2687896B4DF1}" destId="{EDB9F5D8-2557-47C5-B479-0D1285F4EB8D}" srcOrd="4" destOrd="0" presId="urn:microsoft.com/office/officeart/2005/8/layout/pyramid1"/>
    <dgm:cxn modelId="{E855B535-44C6-4F78-9DB0-C94A88028D57}" type="presParOf" srcId="{EDB9F5D8-2557-47C5-B479-0D1285F4EB8D}" destId="{F222F183-0BFE-4062-9D76-7D94871DBC67}" srcOrd="0" destOrd="0" presId="urn:microsoft.com/office/officeart/2005/8/layout/pyramid1"/>
    <dgm:cxn modelId="{2382A13C-1343-458A-9F3D-105391DFE1FC}" type="presParOf" srcId="{EDB9F5D8-2557-47C5-B479-0D1285F4EB8D}" destId="{E4A9216A-5657-458F-8156-5E0CFCED280C}" srcOrd="1" destOrd="0" presId="urn:microsoft.com/office/officeart/2005/8/layout/pyramid1"/>
    <dgm:cxn modelId="{34B73993-7EDA-4765-AC54-A6ED76C26521}" type="presParOf" srcId="{CD2C99E6-6F81-4240-86F0-2687896B4DF1}" destId="{3DC1CB19-46FB-4D65-92A1-0DD9E572E139}" srcOrd="5" destOrd="0" presId="urn:microsoft.com/office/officeart/2005/8/layout/pyramid1"/>
    <dgm:cxn modelId="{50D5A932-7712-42DB-AB5B-2317652A4C8E}" type="presParOf" srcId="{3DC1CB19-46FB-4D65-92A1-0DD9E572E139}" destId="{A277B96B-5D28-4B37-A5E9-2D07A79F70AA}" srcOrd="0" destOrd="0" presId="urn:microsoft.com/office/officeart/2005/8/layout/pyramid1"/>
    <dgm:cxn modelId="{EADF5101-8363-4F1E-A7C7-71BB00124E61}" type="presParOf" srcId="{3DC1CB19-46FB-4D65-92A1-0DD9E572E139}" destId="{0EEBFBF5-45D3-4D95-B81B-7E86A57FA61E}" srcOrd="1" destOrd="0" presId="urn:microsoft.com/office/officeart/2005/8/layout/pyramid1"/>
    <dgm:cxn modelId="{27C565CB-AEA4-4293-BFBE-6042FCE80828}" type="presParOf" srcId="{CD2C99E6-6F81-4240-86F0-2687896B4DF1}" destId="{3CEB9C46-9D48-488B-905F-6071A72D692C}" srcOrd="6" destOrd="0" presId="urn:microsoft.com/office/officeart/2005/8/layout/pyramid1"/>
    <dgm:cxn modelId="{DE12775B-A1E8-4D36-9C21-E852DC281FF0}" type="presParOf" srcId="{3CEB9C46-9D48-488B-905F-6071A72D692C}" destId="{4DC37560-2077-400C-AA8C-CADE3778DE77}" srcOrd="0" destOrd="0" presId="urn:microsoft.com/office/officeart/2005/8/layout/pyramid1"/>
    <dgm:cxn modelId="{4C28A0C4-E7C0-48BA-A97F-BB4FFD3D3BF4}" type="presParOf" srcId="{3CEB9C46-9D48-488B-905F-6071A72D692C}" destId="{5921E2FB-CB3C-4EB5-983D-E6F819B41924}" srcOrd="1" destOrd="0" presId="urn:microsoft.com/office/officeart/2005/8/layout/pyramid1"/>
    <dgm:cxn modelId="{8E6314C6-19A1-4022-A3A6-FBEC9D555FC6}" type="presParOf" srcId="{CD2C99E6-6F81-4240-86F0-2687896B4DF1}" destId="{C6E748D6-9B62-4F06-AD76-4BE1B9F74561}" srcOrd="7" destOrd="0" presId="urn:microsoft.com/office/officeart/2005/8/layout/pyramid1"/>
    <dgm:cxn modelId="{1FB183CA-4EC6-495A-BCDE-117C038DC713}" type="presParOf" srcId="{C6E748D6-9B62-4F06-AD76-4BE1B9F74561}" destId="{136CE65F-D154-4400-A79A-0E9A71470C61}" srcOrd="0" destOrd="0" presId="urn:microsoft.com/office/officeart/2005/8/layout/pyramid1"/>
    <dgm:cxn modelId="{3873D4E5-3EA5-42BD-84EB-80D4919122C4}" type="presParOf" srcId="{C6E748D6-9B62-4F06-AD76-4BE1B9F74561}" destId="{D77AD2C0-E4CA-4B23-B439-C85DAFCAC818}" srcOrd="1" destOrd="0" presId="urn:microsoft.com/office/officeart/2005/8/layout/pyramid1"/>
    <dgm:cxn modelId="{8B5EA0AA-EE45-48EB-94FF-B00D9E119250}" type="presParOf" srcId="{CD2C99E6-6F81-4240-86F0-2687896B4DF1}" destId="{B23F7378-397D-413E-ABC2-35BD37A6D36D}" srcOrd="8" destOrd="0" presId="urn:microsoft.com/office/officeart/2005/8/layout/pyramid1"/>
    <dgm:cxn modelId="{B6F97826-3E70-4BA2-87EC-DB8A268D9941}" type="presParOf" srcId="{B23F7378-397D-413E-ABC2-35BD37A6D36D}" destId="{B6C19657-CC20-4B7E-8151-875DBB955796}" srcOrd="0" destOrd="0" presId="urn:microsoft.com/office/officeart/2005/8/layout/pyramid1"/>
    <dgm:cxn modelId="{E84B8F1E-67E8-4A4F-AC02-DDA8860B3681}" type="presParOf" srcId="{B23F7378-397D-413E-ABC2-35BD37A6D36D}" destId="{6A00B107-DF21-4A26-8A2A-346BB42B1FBE}" srcOrd="1" destOrd="0" presId="urn:microsoft.com/office/officeart/2005/8/layout/pyramid1"/>
    <dgm:cxn modelId="{F20A8459-2891-4E8C-910A-1EC826B8CDF1}" type="presParOf" srcId="{CD2C99E6-6F81-4240-86F0-2687896B4DF1}" destId="{353B9071-B3FC-4559-84B5-EA1851649B4E}" srcOrd="9" destOrd="0" presId="urn:microsoft.com/office/officeart/2005/8/layout/pyramid1"/>
    <dgm:cxn modelId="{71261788-B359-4738-B0F8-FB8C7046FED1}" type="presParOf" srcId="{353B9071-B3FC-4559-84B5-EA1851649B4E}" destId="{E7343BED-9BAA-43D2-930A-FB586D492789}" srcOrd="0" destOrd="0" presId="urn:microsoft.com/office/officeart/2005/8/layout/pyramid1"/>
    <dgm:cxn modelId="{7FE57C4D-3139-4A0A-89EB-911B38C7C1D0}" type="presParOf" srcId="{353B9071-B3FC-4559-84B5-EA1851649B4E}" destId="{D116D452-1844-4D7B-8597-CE8AE33EE129}" srcOrd="1" destOrd="0" presId="urn:microsoft.com/office/officeart/2005/8/layout/pyramid1"/>
    <dgm:cxn modelId="{EA4CDE7E-C757-4446-9C45-5379F0FED75E}" type="presParOf" srcId="{CD2C99E6-6F81-4240-86F0-2687896B4DF1}" destId="{7F98D1FD-743D-461A-8FAF-5BA6BF0592B6}" srcOrd="10" destOrd="0" presId="urn:microsoft.com/office/officeart/2005/8/layout/pyramid1"/>
    <dgm:cxn modelId="{13813EDC-9735-4560-ACCD-822516F822E1}" type="presParOf" srcId="{7F98D1FD-743D-461A-8FAF-5BA6BF0592B6}" destId="{618AE632-CD82-4AF9-958C-E83D49DCF5BE}" srcOrd="0" destOrd="0" presId="urn:microsoft.com/office/officeart/2005/8/layout/pyramid1"/>
    <dgm:cxn modelId="{018202E5-604D-427A-A19D-F8608EED9893}" type="presParOf" srcId="{7F98D1FD-743D-461A-8FAF-5BA6BF0592B6}" destId="{47DE1CCC-6484-4F37-A627-580FC7D1EDE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4A4120E-EBF5-4E0F-849E-E7747C027275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9452AE4-51C8-4661-B7B9-DC00B2A702DB}">
      <dgm:prSet phldrT="[Text]"/>
      <dgm:spPr/>
      <dgm:t>
        <a:bodyPr/>
        <a:lstStyle/>
        <a:p>
          <a:r>
            <a:rPr lang="en-US" dirty="0" smtClean="0"/>
            <a:t>Simple Random</a:t>
          </a:r>
          <a:endParaRPr lang="en-US" dirty="0"/>
        </a:p>
      </dgm:t>
    </dgm:pt>
    <dgm:pt modelId="{9BF3DA13-3BC6-464B-BA41-A01A513F847C}" type="parTrans" cxnId="{93F61185-6E46-4385-8C02-6A4FE0EE61FD}">
      <dgm:prSet/>
      <dgm:spPr/>
      <dgm:t>
        <a:bodyPr/>
        <a:lstStyle/>
        <a:p>
          <a:endParaRPr lang="en-US"/>
        </a:p>
      </dgm:t>
    </dgm:pt>
    <dgm:pt modelId="{3D1F852F-3EEC-4EDA-A05A-1E971D12AC97}" type="sibTrans" cxnId="{93F61185-6E46-4385-8C02-6A4FE0EE61FD}">
      <dgm:prSet/>
      <dgm:spPr/>
      <dgm:t>
        <a:bodyPr/>
        <a:lstStyle/>
        <a:p>
          <a:endParaRPr lang="en-US"/>
        </a:p>
      </dgm:t>
    </dgm:pt>
    <dgm:pt modelId="{BCF3A170-F1B4-4133-BD05-9749CA3618F5}">
      <dgm:prSet phldrT="[Text]" custT="1"/>
      <dgm:spPr/>
      <dgm:t>
        <a:bodyPr/>
        <a:lstStyle/>
        <a:p>
          <a:r>
            <a:rPr lang="en-US" sz="1600" dirty="0" smtClean="0"/>
            <a:t>All elements have equal chance of being selected</a:t>
          </a:r>
          <a:endParaRPr lang="en-US" sz="1600" dirty="0"/>
        </a:p>
      </dgm:t>
    </dgm:pt>
    <dgm:pt modelId="{9ABF97DA-654E-4494-8C6B-7DCC5BDB703D}" type="parTrans" cxnId="{EE125DBE-6001-4AE0-812C-63B72FCC0B07}">
      <dgm:prSet/>
      <dgm:spPr/>
      <dgm:t>
        <a:bodyPr/>
        <a:lstStyle/>
        <a:p>
          <a:endParaRPr lang="en-US"/>
        </a:p>
      </dgm:t>
    </dgm:pt>
    <dgm:pt modelId="{325E2ED0-2172-4105-8531-5D1089854DD1}" type="sibTrans" cxnId="{EE125DBE-6001-4AE0-812C-63B72FCC0B07}">
      <dgm:prSet/>
      <dgm:spPr/>
      <dgm:t>
        <a:bodyPr/>
        <a:lstStyle/>
        <a:p>
          <a:endParaRPr lang="en-US"/>
        </a:p>
      </dgm:t>
    </dgm:pt>
    <dgm:pt modelId="{2C6459AC-897B-4CFA-A795-806CB657DBFC}">
      <dgm:prSet phldrT="[Text]"/>
      <dgm:spPr/>
      <dgm:t>
        <a:bodyPr/>
        <a:lstStyle/>
        <a:p>
          <a:r>
            <a:rPr lang="en-US" dirty="0" smtClean="0"/>
            <a:t>Systematic</a:t>
          </a:r>
          <a:endParaRPr lang="en-US" dirty="0"/>
        </a:p>
      </dgm:t>
    </dgm:pt>
    <dgm:pt modelId="{A01C98A8-5C86-4475-AEC1-2A6360D8CA9E}" type="parTrans" cxnId="{EBAC6B18-42AF-4316-8DA2-4495AA7417FD}">
      <dgm:prSet/>
      <dgm:spPr/>
      <dgm:t>
        <a:bodyPr/>
        <a:lstStyle/>
        <a:p>
          <a:endParaRPr lang="en-US"/>
        </a:p>
      </dgm:t>
    </dgm:pt>
    <dgm:pt modelId="{A5B196B5-4C18-47E0-B6B1-BD61C3090E11}" type="sibTrans" cxnId="{EBAC6B18-42AF-4316-8DA2-4495AA7417FD}">
      <dgm:prSet/>
      <dgm:spPr/>
      <dgm:t>
        <a:bodyPr/>
        <a:lstStyle/>
        <a:p>
          <a:endParaRPr lang="en-US"/>
        </a:p>
      </dgm:t>
    </dgm:pt>
    <dgm:pt modelId="{1E408CD3-6864-4DF6-94DD-EE0554C52057}">
      <dgm:prSet phldrT="[Text]" custT="1"/>
      <dgm:spPr/>
      <dgm:t>
        <a:bodyPr/>
        <a:lstStyle/>
        <a:p>
          <a:r>
            <a:rPr lang="en-US" sz="1600" dirty="0" smtClean="0"/>
            <a:t>Randomly select first item from first n elements and pick every nth element in succession</a:t>
          </a:r>
          <a:endParaRPr lang="en-US" sz="1600" dirty="0"/>
        </a:p>
      </dgm:t>
    </dgm:pt>
    <dgm:pt modelId="{36C5C1D6-E7B5-4167-81E6-2C9B9E07B411}" type="parTrans" cxnId="{7DDFD596-7EBA-4FF7-9042-B80BE5736F6B}">
      <dgm:prSet/>
      <dgm:spPr/>
      <dgm:t>
        <a:bodyPr/>
        <a:lstStyle/>
        <a:p>
          <a:endParaRPr lang="en-US"/>
        </a:p>
      </dgm:t>
    </dgm:pt>
    <dgm:pt modelId="{9647AE59-3155-4EEC-B3AB-53841C4EF28D}" type="sibTrans" cxnId="{7DDFD596-7EBA-4FF7-9042-B80BE5736F6B}">
      <dgm:prSet/>
      <dgm:spPr/>
      <dgm:t>
        <a:bodyPr/>
        <a:lstStyle/>
        <a:p>
          <a:endParaRPr lang="en-US"/>
        </a:p>
      </dgm:t>
    </dgm:pt>
    <dgm:pt modelId="{1DC9BCDB-E091-4028-951B-FCA0AFB14C76}">
      <dgm:prSet phldrT="[Text]"/>
      <dgm:spPr/>
      <dgm:t>
        <a:bodyPr/>
        <a:lstStyle/>
        <a:p>
          <a:r>
            <a:rPr lang="en-US" dirty="0" smtClean="0"/>
            <a:t>Cluster</a:t>
          </a:r>
          <a:endParaRPr lang="en-US" dirty="0"/>
        </a:p>
      </dgm:t>
    </dgm:pt>
    <dgm:pt modelId="{836B23DB-CCB3-4EDB-9207-C5C4E70A7FF6}" type="parTrans" cxnId="{9557BBE4-DA2B-4592-8770-2BF28E1524CE}">
      <dgm:prSet/>
      <dgm:spPr/>
      <dgm:t>
        <a:bodyPr/>
        <a:lstStyle/>
        <a:p>
          <a:endParaRPr lang="en-US"/>
        </a:p>
      </dgm:t>
    </dgm:pt>
    <dgm:pt modelId="{44633DAF-28B5-401B-9810-28B7F079152D}" type="sibTrans" cxnId="{9557BBE4-DA2B-4592-8770-2BF28E1524CE}">
      <dgm:prSet/>
      <dgm:spPr/>
      <dgm:t>
        <a:bodyPr/>
        <a:lstStyle/>
        <a:p>
          <a:endParaRPr lang="en-US"/>
        </a:p>
      </dgm:t>
    </dgm:pt>
    <dgm:pt modelId="{FF821055-8FFD-41FA-81F9-8938F9167F98}">
      <dgm:prSet phldrT="[Text]" custT="1"/>
      <dgm:spPr/>
      <dgm:t>
        <a:bodyPr/>
        <a:lstStyle/>
        <a:p>
          <a:r>
            <a:rPr lang="en-US" sz="1600" dirty="0" smtClean="0"/>
            <a:t>Population divided into clusters and random sample selected from each cluster</a:t>
          </a:r>
          <a:endParaRPr lang="en-US" sz="1600" dirty="0"/>
        </a:p>
      </dgm:t>
    </dgm:pt>
    <dgm:pt modelId="{8B486E0A-6EBB-44DC-93A5-120D725C0D47}" type="parTrans" cxnId="{82DF91FA-B9DC-46EE-94D8-ED32C44015AC}">
      <dgm:prSet/>
      <dgm:spPr/>
      <dgm:t>
        <a:bodyPr/>
        <a:lstStyle/>
        <a:p>
          <a:endParaRPr lang="en-US"/>
        </a:p>
      </dgm:t>
    </dgm:pt>
    <dgm:pt modelId="{137461F2-8508-4561-B878-367AAED16534}" type="sibTrans" cxnId="{82DF91FA-B9DC-46EE-94D8-ED32C44015AC}">
      <dgm:prSet/>
      <dgm:spPr/>
      <dgm:t>
        <a:bodyPr/>
        <a:lstStyle/>
        <a:p>
          <a:endParaRPr lang="en-US"/>
        </a:p>
      </dgm:t>
    </dgm:pt>
    <dgm:pt modelId="{BED2684A-7DEF-40A5-9413-2E2A36788048}">
      <dgm:prSet phldrT="[Text]"/>
      <dgm:spPr/>
      <dgm:t>
        <a:bodyPr/>
        <a:lstStyle/>
        <a:p>
          <a:r>
            <a:rPr lang="en-US" dirty="0" smtClean="0"/>
            <a:t>Stratified</a:t>
          </a:r>
          <a:endParaRPr lang="en-US" dirty="0"/>
        </a:p>
      </dgm:t>
    </dgm:pt>
    <dgm:pt modelId="{3AB9A183-3EA3-415F-8635-3DDE492DB41D}" type="parTrans" cxnId="{2174A193-59BB-4BB8-8EA8-4AFCDF69A37F}">
      <dgm:prSet/>
      <dgm:spPr/>
      <dgm:t>
        <a:bodyPr/>
        <a:lstStyle/>
        <a:p>
          <a:endParaRPr lang="en-US"/>
        </a:p>
      </dgm:t>
    </dgm:pt>
    <dgm:pt modelId="{388D8E63-BB94-4951-AE7C-1465FEE278EA}" type="sibTrans" cxnId="{2174A193-59BB-4BB8-8EA8-4AFCDF69A37F}">
      <dgm:prSet/>
      <dgm:spPr/>
      <dgm:t>
        <a:bodyPr/>
        <a:lstStyle/>
        <a:p>
          <a:endParaRPr lang="en-US"/>
        </a:p>
      </dgm:t>
    </dgm:pt>
    <dgm:pt modelId="{79C3E385-DF8D-4DF2-971A-FA7CC6EE559D}">
      <dgm:prSet phldrT="[Text]" custT="1"/>
      <dgm:spPr/>
      <dgm:t>
        <a:bodyPr/>
        <a:lstStyle/>
        <a:p>
          <a:r>
            <a:rPr lang="en-US" sz="1600" dirty="0" smtClean="0"/>
            <a:t>Population is divided into mutually exclusive subgroups (stratum) and elements are randomly selected from each stratum</a:t>
          </a:r>
          <a:endParaRPr lang="en-US" sz="1600" dirty="0"/>
        </a:p>
      </dgm:t>
    </dgm:pt>
    <dgm:pt modelId="{F27CBA6E-9B38-407E-93D4-C2F0C21F77E6}" type="parTrans" cxnId="{1242F72A-6E9D-400C-B204-3FC7B8E586A8}">
      <dgm:prSet/>
      <dgm:spPr/>
      <dgm:t>
        <a:bodyPr/>
        <a:lstStyle/>
        <a:p>
          <a:endParaRPr lang="en-US"/>
        </a:p>
      </dgm:t>
    </dgm:pt>
    <dgm:pt modelId="{C9FEA0E9-BAB3-4D99-A46B-5D668F72C5E5}" type="sibTrans" cxnId="{1242F72A-6E9D-400C-B204-3FC7B8E586A8}">
      <dgm:prSet/>
      <dgm:spPr/>
      <dgm:t>
        <a:bodyPr/>
        <a:lstStyle/>
        <a:p>
          <a:endParaRPr lang="en-US"/>
        </a:p>
      </dgm:t>
    </dgm:pt>
    <dgm:pt modelId="{1933F41D-382B-4061-AC0A-1FEF0DA57164}" type="pres">
      <dgm:prSet presAssocID="{34A4120E-EBF5-4E0F-849E-E7747C02727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4EAF3C-84EE-4F06-8F7B-10FBEDC30EBA}" type="pres">
      <dgm:prSet presAssocID="{34A4120E-EBF5-4E0F-849E-E7747C027275}" presName="children" presStyleCnt="0"/>
      <dgm:spPr/>
    </dgm:pt>
    <dgm:pt modelId="{8B2E311B-E498-4379-96DE-1BCF8A1B3D31}" type="pres">
      <dgm:prSet presAssocID="{34A4120E-EBF5-4E0F-849E-E7747C027275}" presName="child1group" presStyleCnt="0"/>
      <dgm:spPr/>
    </dgm:pt>
    <dgm:pt modelId="{1C4CEAB5-D143-4925-93E4-2FC7A690B186}" type="pres">
      <dgm:prSet presAssocID="{34A4120E-EBF5-4E0F-849E-E7747C027275}" presName="child1" presStyleLbl="bgAcc1" presStyleIdx="0" presStyleCnt="4" custScaleX="115954" custScaleY="119594" custLinFactNeighborX="-34093" custLinFactNeighborY="2344"/>
      <dgm:spPr/>
      <dgm:t>
        <a:bodyPr/>
        <a:lstStyle/>
        <a:p>
          <a:endParaRPr lang="en-US"/>
        </a:p>
      </dgm:t>
    </dgm:pt>
    <dgm:pt modelId="{28502DC6-5DE1-4122-BC78-774902CD92B0}" type="pres">
      <dgm:prSet presAssocID="{34A4120E-EBF5-4E0F-849E-E7747C027275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68EE0-10BE-4469-A877-904EA32967D3}" type="pres">
      <dgm:prSet presAssocID="{34A4120E-EBF5-4E0F-849E-E7747C027275}" presName="child2group" presStyleCnt="0"/>
      <dgm:spPr/>
    </dgm:pt>
    <dgm:pt modelId="{36A1A70B-7C1B-4B39-A9FE-67D97812032F}" type="pres">
      <dgm:prSet presAssocID="{34A4120E-EBF5-4E0F-849E-E7747C027275}" presName="child2" presStyleLbl="bgAcc1" presStyleIdx="1" presStyleCnt="4" custScaleX="115692" custScaleY="119594" custLinFactNeighborX="34042" custLinFactNeighborY="2344"/>
      <dgm:spPr/>
      <dgm:t>
        <a:bodyPr/>
        <a:lstStyle/>
        <a:p>
          <a:endParaRPr lang="en-US"/>
        </a:p>
      </dgm:t>
    </dgm:pt>
    <dgm:pt modelId="{C0916DC4-5EDF-425E-950B-E3DE4657D467}" type="pres">
      <dgm:prSet presAssocID="{34A4120E-EBF5-4E0F-849E-E7747C027275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40278A-ADEC-44D6-A9DA-3848426BF32F}" type="pres">
      <dgm:prSet presAssocID="{34A4120E-EBF5-4E0F-849E-E7747C027275}" presName="child3group" presStyleCnt="0"/>
      <dgm:spPr/>
    </dgm:pt>
    <dgm:pt modelId="{B9206357-A455-49AA-8930-03245ABCB1A6}" type="pres">
      <dgm:prSet presAssocID="{34A4120E-EBF5-4E0F-849E-E7747C027275}" presName="child3" presStyleLbl="bgAcc1" presStyleIdx="2" presStyleCnt="4" custScaleX="115692" custScaleY="119594" custLinFactNeighborX="34042" custLinFactNeighborY="1172"/>
      <dgm:spPr/>
      <dgm:t>
        <a:bodyPr/>
        <a:lstStyle/>
        <a:p>
          <a:endParaRPr lang="en-US"/>
        </a:p>
      </dgm:t>
    </dgm:pt>
    <dgm:pt modelId="{229FFF98-45ED-4108-B96D-E637F2AE2512}" type="pres">
      <dgm:prSet presAssocID="{34A4120E-EBF5-4E0F-849E-E7747C027275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EC0BF5-1B96-4179-ABC1-6F5ABEE7CB17}" type="pres">
      <dgm:prSet presAssocID="{34A4120E-EBF5-4E0F-849E-E7747C027275}" presName="child4group" presStyleCnt="0"/>
      <dgm:spPr/>
    </dgm:pt>
    <dgm:pt modelId="{7B27FE11-723F-47A7-9944-2C07FE54B7FC}" type="pres">
      <dgm:prSet presAssocID="{34A4120E-EBF5-4E0F-849E-E7747C027275}" presName="child4" presStyleLbl="bgAcc1" presStyleIdx="3" presStyleCnt="4" custScaleX="115954" custScaleY="119594" custLinFactNeighborX="-34093" custLinFactNeighborY="1172"/>
      <dgm:spPr/>
      <dgm:t>
        <a:bodyPr/>
        <a:lstStyle/>
        <a:p>
          <a:endParaRPr lang="en-US"/>
        </a:p>
      </dgm:t>
    </dgm:pt>
    <dgm:pt modelId="{F0A0314D-03B6-4543-968B-8FBD945CF13D}" type="pres">
      <dgm:prSet presAssocID="{34A4120E-EBF5-4E0F-849E-E7747C027275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9AFFDE-1C85-4D57-8759-A4BB62CF0030}" type="pres">
      <dgm:prSet presAssocID="{34A4120E-EBF5-4E0F-849E-E7747C027275}" presName="childPlaceholder" presStyleCnt="0"/>
      <dgm:spPr/>
    </dgm:pt>
    <dgm:pt modelId="{6135C338-9AB7-449B-BF68-EF578EBF6005}" type="pres">
      <dgm:prSet presAssocID="{34A4120E-EBF5-4E0F-849E-E7747C027275}" presName="circle" presStyleCnt="0"/>
      <dgm:spPr/>
    </dgm:pt>
    <dgm:pt modelId="{941083EC-A423-4236-BB51-F279270D560E}" type="pres">
      <dgm:prSet presAssocID="{34A4120E-EBF5-4E0F-849E-E7747C027275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4AA03-9997-43E1-9C86-26C992821333}" type="pres">
      <dgm:prSet presAssocID="{34A4120E-EBF5-4E0F-849E-E7747C027275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2BE18-BB08-4DBC-B626-CF20228AC910}" type="pres">
      <dgm:prSet presAssocID="{34A4120E-EBF5-4E0F-849E-E7747C027275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92943A-1DA7-40CF-A213-3C5B30B66F62}" type="pres">
      <dgm:prSet presAssocID="{34A4120E-EBF5-4E0F-849E-E7747C027275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EAA28A-0CCC-4B66-BA9E-6074ECA0635B}" type="pres">
      <dgm:prSet presAssocID="{34A4120E-EBF5-4E0F-849E-E7747C027275}" presName="quadrantPlaceholder" presStyleCnt="0"/>
      <dgm:spPr/>
    </dgm:pt>
    <dgm:pt modelId="{708170C4-7CEF-4D18-9B34-7033318D090D}" type="pres">
      <dgm:prSet presAssocID="{34A4120E-EBF5-4E0F-849E-E7747C027275}" presName="center1" presStyleLbl="fgShp" presStyleIdx="0" presStyleCnt="2"/>
      <dgm:spPr/>
    </dgm:pt>
    <dgm:pt modelId="{7F60A933-A59C-4DFD-9693-14CB8A820C7F}" type="pres">
      <dgm:prSet presAssocID="{34A4120E-EBF5-4E0F-849E-E7747C027275}" presName="center2" presStyleLbl="fgShp" presStyleIdx="1" presStyleCnt="2"/>
      <dgm:spPr/>
    </dgm:pt>
  </dgm:ptLst>
  <dgm:cxnLst>
    <dgm:cxn modelId="{C9C245CA-6008-4736-B3BE-641FC5F3BE15}" type="presOf" srcId="{FF821055-8FFD-41FA-81F9-8938F9167F98}" destId="{B9206357-A455-49AA-8930-03245ABCB1A6}" srcOrd="0" destOrd="0" presId="urn:microsoft.com/office/officeart/2005/8/layout/cycle4"/>
    <dgm:cxn modelId="{03EF044B-1989-4706-BA12-F3BA6CAF006E}" type="presOf" srcId="{BCF3A170-F1B4-4133-BD05-9749CA3618F5}" destId="{28502DC6-5DE1-4122-BC78-774902CD92B0}" srcOrd="1" destOrd="0" presId="urn:microsoft.com/office/officeart/2005/8/layout/cycle4"/>
    <dgm:cxn modelId="{98FD373E-8A17-45FE-8C3F-0ED3B147DE5B}" type="presOf" srcId="{34A4120E-EBF5-4E0F-849E-E7747C027275}" destId="{1933F41D-382B-4061-AC0A-1FEF0DA57164}" srcOrd="0" destOrd="0" presId="urn:microsoft.com/office/officeart/2005/8/layout/cycle4"/>
    <dgm:cxn modelId="{3922B0AE-0FB3-49E1-8149-5868F683B4C6}" type="presOf" srcId="{79C3E385-DF8D-4DF2-971A-FA7CC6EE559D}" destId="{7B27FE11-723F-47A7-9944-2C07FE54B7FC}" srcOrd="0" destOrd="0" presId="urn:microsoft.com/office/officeart/2005/8/layout/cycle4"/>
    <dgm:cxn modelId="{481A54A4-CAEE-4F95-85CA-0990F5AD16D9}" type="presOf" srcId="{1DC9BCDB-E091-4028-951B-FCA0AFB14C76}" destId="{28E2BE18-BB08-4DBC-B626-CF20228AC910}" srcOrd="0" destOrd="0" presId="urn:microsoft.com/office/officeart/2005/8/layout/cycle4"/>
    <dgm:cxn modelId="{DD536308-6FC5-43CC-84A7-7E9E67CCB19A}" type="presOf" srcId="{2C6459AC-897B-4CFA-A795-806CB657DBFC}" destId="{9244AA03-9997-43E1-9C86-26C992821333}" srcOrd="0" destOrd="0" presId="urn:microsoft.com/office/officeart/2005/8/layout/cycle4"/>
    <dgm:cxn modelId="{EE125DBE-6001-4AE0-812C-63B72FCC0B07}" srcId="{C9452AE4-51C8-4661-B7B9-DC00B2A702DB}" destId="{BCF3A170-F1B4-4133-BD05-9749CA3618F5}" srcOrd="0" destOrd="0" parTransId="{9ABF97DA-654E-4494-8C6B-7DCC5BDB703D}" sibTransId="{325E2ED0-2172-4105-8531-5D1089854DD1}"/>
    <dgm:cxn modelId="{32F1F305-10D8-4C0C-B611-471F7D2D696F}" type="presOf" srcId="{BED2684A-7DEF-40A5-9413-2E2A36788048}" destId="{F792943A-1DA7-40CF-A213-3C5B30B66F62}" srcOrd="0" destOrd="0" presId="urn:microsoft.com/office/officeart/2005/8/layout/cycle4"/>
    <dgm:cxn modelId="{7CE8692A-A559-41CE-8CA6-650535960F07}" type="presOf" srcId="{BCF3A170-F1B4-4133-BD05-9749CA3618F5}" destId="{1C4CEAB5-D143-4925-93E4-2FC7A690B186}" srcOrd="0" destOrd="0" presId="urn:microsoft.com/office/officeart/2005/8/layout/cycle4"/>
    <dgm:cxn modelId="{2A9A1F32-B39F-428C-B05C-DE3D5A966EDC}" type="presOf" srcId="{79C3E385-DF8D-4DF2-971A-FA7CC6EE559D}" destId="{F0A0314D-03B6-4543-968B-8FBD945CF13D}" srcOrd="1" destOrd="0" presId="urn:microsoft.com/office/officeart/2005/8/layout/cycle4"/>
    <dgm:cxn modelId="{EBAC6B18-42AF-4316-8DA2-4495AA7417FD}" srcId="{34A4120E-EBF5-4E0F-849E-E7747C027275}" destId="{2C6459AC-897B-4CFA-A795-806CB657DBFC}" srcOrd="1" destOrd="0" parTransId="{A01C98A8-5C86-4475-AEC1-2A6360D8CA9E}" sibTransId="{A5B196B5-4C18-47E0-B6B1-BD61C3090E11}"/>
    <dgm:cxn modelId="{2174A193-59BB-4BB8-8EA8-4AFCDF69A37F}" srcId="{34A4120E-EBF5-4E0F-849E-E7747C027275}" destId="{BED2684A-7DEF-40A5-9413-2E2A36788048}" srcOrd="3" destOrd="0" parTransId="{3AB9A183-3EA3-415F-8635-3DDE492DB41D}" sibTransId="{388D8E63-BB94-4951-AE7C-1465FEE278EA}"/>
    <dgm:cxn modelId="{7DDFD596-7EBA-4FF7-9042-B80BE5736F6B}" srcId="{2C6459AC-897B-4CFA-A795-806CB657DBFC}" destId="{1E408CD3-6864-4DF6-94DD-EE0554C52057}" srcOrd="0" destOrd="0" parTransId="{36C5C1D6-E7B5-4167-81E6-2C9B9E07B411}" sibTransId="{9647AE59-3155-4EEC-B3AB-53841C4EF28D}"/>
    <dgm:cxn modelId="{93F61185-6E46-4385-8C02-6A4FE0EE61FD}" srcId="{34A4120E-EBF5-4E0F-849E-E7747C027275}" destId="{C9452AE4-51C8-4661-B7B9-DC00B2A702DB}" srcOrd="0" destOrd="0" parTransId="{9BF3DA13-3BC6-464B-BA41-A01A513F847C}" sibTransId="{3D1F852F-3EEC-4EDA-A05A-1E971D12AC97}"/>
    <dgm:cxn modelId="{7045B220-9D7E-4E72-8CEF-FACEA388CA3E}" type="presOf" srcId="{FF821055-8FFD-41FA-81F9-8938F9167F98}" destId="{229FFF98-45ED-4108-B96D-E637F2AE2512}" srcOrd="1" destOrd="0" presId="urn:microsoft.com/office/officeart/2005/8/layout/cycle4"/>
    <dgm:cxn modelId="{1242F72A-6E9D-400C-B204-3FC7B8E586A8}" srcId="{BED2684A-7DEF-40A5-9413-2E2A36788048}" destId="{79C3E385-DF8D-4DF2-971A-FA7CC6EE559D}" srcOrd="0" destOrd="0" parTransId="{F27CBA6E-9B38-407E-93D4-C2F0C21F77E6}" sibTransId="{C9FEA0E9-BAB3-4D99-A46B-5D668F72C5E5}"/>
    <dgm:cxn modelId="{A8017B49-0739-47D3-BA03-7061D9E0074F}" type="presOf" srcId="{1E408CD3-6864-4DF6-94DD-EE0554C52057}" destId="{36A1A70B-7C1B-4B39-A9FE-67D97812032F}" srcOrd="0" destOrd="0" presId="urn:microsoft.com/office/officeart/2005/8/layout/cycle4"/>
    <dgm:cxn modelId="{3F367DA8-EDA8-45C4-925F-B0A8635A8389}" type="presOf" srcId="{1E408CD3-6864-4DF6-94DD-EE0554C52057}" destId="{C0916DC4-5EDF-425E-950B-E3DE4657D467}" srcOrd="1" destOrd="0" presId="urn:microsoft.com/office/officeart/2005/8/layout/cycle4"/>
    <dgm:cxn modelId="{9557BBE4-DA2B-4592-8770-2BF28E1524CE}" srcId="{34A4120E-EBF5-4E0F-849E-E7747C027275}" destId="{1DC9BCDB-E091-4028-951B-FCA0AFB14C76}" srcOrd="2" destOrd="0" parTransId="{836B23DB-CCB3-4EDB-9207-C5C4E70A7FF6}" sibTransId="{44633DAF-28B5-401B-9810-28B7F079152D}"/>
    <dgm:cxn modelId="{82DF91FA-B9DC-46EE-94D8-ED32C44015AC}" srcId="{1DC9BCDB-E091-4028-951B-FCA0AFB14C76}" destId="{FF821055-8FFD-41FA-81F9-8938F9167F98}" srcOrd="0" destOrd="0" parTransId="{8B486E0A-6EBB-44DC-93A5-120D725C0D47}" sibTransId="{137461F2-8508-4561-B878-367AAED16534}"/>
    <dgm:cxn modelId="{760D9655-4A0F-42E4-9AED-E441410B53B1}" type="presOf" srcId="{C9452AE4-51C8-4661-B7B9-DC00B2A702DB}" destId="{941083EC-A423-4236-BB51-F279270D560E}" srcOrd="0" destOrd="0" presId="urn:microsoft.com/office/officeart/2005/8/layout/cycle4"/>
    <dgm:cxn modelId="{A5D6C850-270B-4387-A097-158ECE35198C}" type="presParOf" srcId="{1933F41D-382B-4061-AC0A-1FEF0DA57164}" destId="{B24EAF3C-84EE-4F06-8F7B-10FBEDC30EBA}" srcOrd="0" destOrd="0" presId="urn:microsoft.com/office/officeart/2005/8/layout/cycle4"/>
    <dgm:cxn modelId="{9AFB78F5-A399-4FA2-8F4F-67EE335B1A32}" type="presParOf" srcId="{B24EAF3C-84EE-4F06-8F7B-10FBEDC30EBA}" destId="{8B2E311B-E498-4379-96DE-1BCF8A1B3D31}" srcOrd="0" destOrd="0" presId="urn:microsoft.com/office/officeart/2005/8/layout/cycle4"/>
    <dgm:cxn modelId="{BF78BB2B-CBD0-4EBC-A80B-29269EA0DF1B}" type="presParOf" srcId="{8B2E311B-E498-4379-96DE-1BCF8A1B3D31}" destId="{1C4CEAB5-D143-4925-93E4-2FC7A690B186}" srcOrd="0" destOrd="0" presId="urn:microsoft.com/office/officeart/2005/8/layout/cycle4"/>
    <dgm:cxn modelId="{E1889B18-3AFC-4159-B998-0B652BB6D5D8}" type="presParOf" srcId="{8B2E311B-E498-4379-96DE-1BCF8A1B3D31}" destId="{28502DC6-5DE1-4122-BC78-774902CD92B0}" srcOrd="1" destOrd="0" presId="urn:microsoft.com/office/officeart/2005/8/layout/cycle4"/>
    <dgm:cxn modelId="{4C7B3BEC-7685-49D7-AE2F-2F2AA1542F91}" type="presParOf" srcId="{B24EAF3C-84EE-4F06-8F7B-10FBEDC30EBA}" destId="{98168EE0-10BE-4469-A877-904EA32967D3}" srcOrd="1" destOrd="0" presId="urn:microsoft.com/office/officeart/2005/8/layout/cycle4"/>
    <dgm:cxn modelId="{D8CE0B74-AFC1-4236-BAC3-868F8CEA718D}" type="presParOf" srcId="{98168EE0-10BE-4469-A877-904EA32967D3}" destId="{36A1A70B-7C1B-4B39-A9FE-67D97812032F}" srcOrd="0" destOrd="0" presId="urn:microsoft.com/office/officeart/2005/8/layout/cycle4"/>
    <dgm:cxn modelId="{1695B99B-17AB-4AEF-BBE9-DB0A1E865001}" type="presParOf" srcId="{98168EE0-10BE-4469-A877-904EA32967D3}" destId="{C0916DC4-5EDF-425E-950B-E3DE4657D467}" srcOrd="1" destOrd="0" presId="urn:microsoft.com/office/officeart/2005/8/layout/cycle4"/>
    <dgm:cxn modelId="{32270877-A1C1-4AC6-B141-63B444E4205D}" type="presParOf" srcId="{B24EAF3C-84EE-4F06-8F7B-10FBEDC30EBA}" destId="{CE40278A-ADEC-44D6-A9DA-3848426BF32F}" srcOrd="2" destOrd="0" presId="urn:microsoft.com/office/officeart/2005/8/layout/cycle4"/>
    <dgm:cxn modelId="{3F76030D-C9E4-4D71-A77D-66D402A8DA74}" type="presParOf" srcId="{CE40278A-ADEC-44D6-A9DA-3848426BF32F}" destId="{B9206357-A455-49AA-8930-03245ABCB1A6}" srcOrd="0" destOrd="0" presId="urn:microsoft.com/office/officeart/2005/8/layout/cycle4"/>
    <dgm:cxn modelId="{2C828537-447D-4771-9A88-ADC0341B918E}" type="presParOf" srcId="{CE40278A-ADEC-44D6-A9DA-3848426BF32F}" destId="{229FFF98-45ED-4108-B96D-E637F2AE2512}" srcOrd="1" destOrd="0" presId="urn:microsoft.com/office/officeart/2005/8/layout/cycle4"/>
    <dgm:cxn modelId="{93DB2097-B23C-4864-8CCB-FBBD19D9A840}" type="presParOf" srcId="{B24EAF3C-84EE-4F06-8F7B-10FBEDC30EBA}" destId="{91EC0BF5-1B96-4179-ABC1-6F5ABEE7CB17}" srcOrd="3" destOrd="0" presId="urn:microsoft.com/office/officeart/2005/8/layout/cycle4"/>
    <dgm:cxn modelId="{E18877F8-B07E-42CC-A330-B9D72316E38D}" type="presParOf" srcId="{91EC0BF5-1B96-4179-ABC1-6F5ABEE7CB17}" destId="{7B27FE11-723F-47A7-9944-2C07FE54B7FC}" srcOrd="0" destOrd="0" presId="urn:microsoft.com/office/officeart/2005/8/layout/cycle4"/>
    <dgm:cxn modelId="{DAE13F9D-DEA7-4D2D-9B12-09738986C51D}" type="presParOf" srcId="{91EC0BF5-1B96-4179-ABC1-6F5ABEE7CB17}" destId="{F0A0314D-03B6-4543-968B-8FBD945CF13D}" srcOrd="1" destOrd="0" presId="urn:microsoft.com/office/officeart/2005/8/layout/cycle4"/>
    <dgm:cxn modelId="{636D9DF1-2BDB-4657-9E02-E6814B5A4BD1}" type="presParOf" srcId="{B24EAF3C-84EE-4F06-8F7B-10FBEDC30EBA}" destId="{F79AFFDE-1C85-4D57-8759-A4BB62CF0030}" srcOrd="4" destOrd="0" presId="urn:microsoft.com/office/officeart/2005/8/layout/cycle4"/>
    <dgm:cxn modelId="{9C5B673E-29A1-47C6-AF8E-EEDC4D35517C}" type="presParOf" srcId="{1933F41D-382B-4061-AC0A-1FEF0DA57164}" destId="{6135C338-9AB7-449B-BF68-EF578EBF6005}" srcOrd="1" destOrd="0" presId="urn:microsoft.com/office/officeart/2005/8/layout/cycle4"/>
    <dgm:cxn modelId="{552FD08C-0E72-46FD-9D16-F972F0EA42F7}" type="presParOf" srcId="{6135C338-9AB7-449B-BF68-EF578EBF6005}" destId="{941083EC-A423-4236-BB51-F279270D560E}" srcOrd="0" destOrd="0" presId="urn:microsoft.com/office/officeart/2005/8/layout/cycle4"/>
    <dgm:cxn modelId="{1DDFEC1A-3359-499E-AEAC-3A1F910DBE9F}" type="presParOf" srcId="{6135C338-9AB7-449B-BF68-EF578EBF6005}" destId="{9244AA03-9997-43E1-9C86-26C992821333}" srcOrd="1" destOrd="0" presId="urn:microsoft.com/office/officeart/2005/8/layout/cycle4"/>
    <dgm:cxn modelId="{31497350-2107-47CA-A264-D63818EC5967}" type="presParOf" srcId="{6135C338-9AB7-449B-BF68-EF578EBF6005}" destId="{28E2BE18-BB08-4DBC-B626-CF20228AC910}" srcOrd="2" destOrd="0" presId="urn:microsoft.com/office/officeart/2005/8/layout/cycle4"/>
    <dgm:cxn modelId="{8996F752-2350-4659-99BE-B147B3D916FB}" type="presParOf" srcId="{6135C338-9AB7-449B-BF68-EF578EBF6005}" destId="{F792943A-1DA7-40CF-A213-3C5B30B66F62}" srcOrd="3" destOrd="0" presId="urn:microsoft.com/office/officeart/2005/8/layout/cycle4"/>
    <dgm:cxn modelId="{B7D367F9-0FF5-4C3C-BDB3-4DA8FA2EA4D0}" type="presParOf" srcId="{6135C338-9AB7-449B-BF68-EF578EBF6005}" destId="{9AEAA28A-0CCC-4B66-BA9E-6074ECA0635B}" srcOrd="4" destOrd="0" presId="urn:microsoft.com/office/officeart/2005/8/layout/cycle4"/>
    <dgm:cxn modelId="{E82AC823-DF0A-4A0D-8CDA-F7C363BB292F}" type="presParOf" srcId="{1933F41D-382B-4061-AC0A-1FEF0DA57164}" destId="{708170C4-7CEF-4D18-9B34-7033318D090D}" srcOrd="2" destOrd="0" presId="urn:microsoft.com/office/officeart/2005/8/layout/cycle4"/>
    <dgm:cxn modelId="{225C54A7-AF7D-42FB-88BE-07617BC9BBD3}" type="presParOf" srcId="{1933F41D-382B-4061-AC0A-1FEF0DA57164}" destId="{7F60A933-A59C-4DFD-9693-14CB8A820C7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4A4120E-EBF5-4E0F-849E-E7747C027275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9452AE4-51C8-4661-B7B9-DC00B2A702DB}">
      <dgm:prSet phldrT="[Text]"/>
      <dgm:spPr/>
      <dgm:t>
        <a:bodyPr/>
        <a:lstStyle/>
        <a:p>
          <a:r>
            <a:rPr lang="en-US" dirty="0" smtClean="0"/>
            <a:t>Convenience</a:t>
          </a:r>
          <a:endParaRPr lang="en-US" dirty="0"/>
        </a:p>
      </dgm:t>
    </dgm:pt>
    <dgm:pt modelId="{9BF3DA13-3BC6-464B-BA41-A01A513F847C}" type="parTrans" cxnId="{93F61185-6E46-4385-8C02-6A4FE0EE61FD}">
      <dgm:prSet/>
      <dgm:spPr/>
      <dgm:t>
        <a:bodyPr/>
        <a:lstStyle/>
        <a:p>
          <a:endParaRPr lang="en-US"/>
        </a:p>
      </dgm:t>
    </dgm:pt>
    <dgm:pt modelId="{3D1F852F-3EEC-4EDA-A05A-1E971D12AC97}" type="sibTrans" cxnId="{93F61185-6E46-4385-8C02-6A4FE0EE61FD}">
      <dgm:prSet/>
      <dgm:spPr/>
      <dgm:t>
        <a:bodyPr/>
        <a:lstStyle/>
        <a:p>
          <a:endParaRPr lang="en-US"/>
        </a:p>
      </dgm:t>
    </dgm:pt>
    <dgm:pt modelId="{BCF3A170-F1B4-4133-BD05-9749CA3618F5}">
      <dgm:prSet phldrT="[Text]"/>
      <dgm:spPr/>
      <dgm:t>
        <a:bodyPr/>
        <a:lstStyle/>
        <a:p>
          <a:r>
            <a:rPr lang="en-US" dirty="0" smtClean="0"/>
            <a:t>Based on ease of accessibility</a:t>
          </a:r>
          <a:endParaRPr lang="en-US" dirty="0"/>
        </a:p>
      </dgm:t>
    </dgm:pt>
    <dgm:pt modelId="{9ABF97DA-654E-4494-8C6B-7DCC5BDB703D}" type="parTrans" cxnId="{EE125DBE-6001-4AE0-812C-63B72FCC0B07}">
      <dgm:prSet/>
      <dgm:spPr/>
      <dgm:t>
        <a:bodyPr/>
        <a:lstStyle/>
        <a:p>
          <a:endParaRPr lang="en-US"/>
        </a:p>
      </dgm:t>
    </dgm:pt>
    <dgm:pt modelId="{325E2ED0-2172-4105-8531-5D1089854DD1}" type="sibTrans" cxnId="{EE125DBE-6001-4AE0-812C-63B72FCC0B07}">
      <dgm:prSet/>
      <dgm:spPr/>
      <dgm:t>
        <a:bodyPr/>
        <a:lstStyle/>
        <a:p>
          <a:endParaRPr lang="en-US"/>
        </a:p>
      </dgm:t>
    </dgm:pt>
    <dgm:pt modelId="{2C6459AC-897B-4CFA-A795-806CB657DBFC}">
      <dgm:prSet phldrT="[Text]"/>
      <dgm:spPr/>
      <dgm:t>
        <a:bodyPr/>
        <a:lstStyle/>
        <a:p>
          <a:r>
            <a:rPr lang="en-US" dirty="0" err="1" smtClean="0"/>
            <a:t>Judgemental</a:t>
          </a:r>
          <a:endParaRPr lang="en-US" dirty="0"/>
        </a:p>
      </dgm:t>
    </dgm:pt>
    <dgm:pt modelId="{A01C98A8-5C86-4475-AEC1-2A6360D8CA9E}" type="parTrans" cxnId="{EBAC6B18-42AF-4316-8DA2-4495AA7417FD}">
      <dgm:prSet/>
      <dgm:spPr/>
      <dgm:t>
        <a:bodyPr/>
        <a:lstStyle/>
        <a:p>
          <a:endParaRPr lang="en-US"/>
        </a:p>
      </dgm:t>
    </dgm:pt>
    <dgm:pt modelId="{A5B196B5-4C18-47E0-B6B1-BD61C3090E11}" type="sibTrans" cxnId="{EBAC6B18-42AF-4316-8DA2-4495AA7417FD}">
      <dgm:prSet/>
      <dgm:spPr/>
      <dgm:t>
        <a:bodyPr/>
        <a:lstStyle/>
        <a:p>
          <a:endParaRPr lang="en-US"/>
        </a:p>
      </dgm:t>
    </dgm:pt>
    <dgm:pt modelId="{1E408CD3-6864-4DF6-94DD-EE0554C52057}">
      <dgm:prSet phldrT="[Text]"/>
      <dgm:spPr/>
      <dgm:t>
        <a:bodyPr/>
        <a:lstStyle/>
        <a:p>
          <a:r>
            <a:rPr lang="en-US" dirty="0" smtClean="0"/>
            <a:t>Deliberately select sample to conform to some criteria</a:t>
          </a:r>
          <a:endParaRPr lang="en-US" dirty="0"/>
        </a:p>
      </dgm:t>
    </dgm:pt>
    <dgm:pt modelId="{36C5C1D6-E7B5-4167-81E6-2C9B9E07B411}" type="parTrans" cxnId="{7DDFD596-7EBA-4FF7-9042-B80BE5736F6B}">
      <dgm:prSet/>
      <dgm:spPr/>
      <dgm:t>
        <a:bodyPr/>
        <a:lstStyle/>
        <a:p>
          <a:endParaRPr lang="en-US"/>
        </a:p>
      </dgm:t>
    </dgm:pt>
    <dgm:pt modelId="{9647AE59-3155-4EEC-B3AB-53841C4EF28D}" type="sibTrans" cxnId="{7DDFD596-7EBA-4FF7-9042-B80BE5736F6B}">
      <dgm:prSet/>
      <dgm:spPr/>
      <dgm:t>
        <a:bodyPr/>
        <a:lstStyle/>
        <a:p>
          <a:endParaRPr lang="en-US"/>
        </a:p>
      </dgm:t>
    </dgm:pt>
    <dgm:pt modelId="{1DC9BCDB-E091-4028-951B-FCA0AFB14C76}">
      <dgm:prSet phldrT="[Text]"/>
      <dgm:spPr/>
      <dgm:t>
        <a:bodyPr/>
        <a:lstStyle/>
        <a:p>
          <a:r>
            <a:rPr lang="en-US" dirty="0" smtClean="0"/>
            <a:t>Snowball</a:t>
          </a:r>
          <a:endParaRPr lang="en-US" dirty="0"/>
        </a:p>
      </dgm:t>
    </dgm:pt>
    <dgm:pt modelId="{836B23DB-CCB3-4EDB-9207-C5C4E70A7FF6}" type="parTrans" cxnId="{9557BBE4-DA2B-4592-8770-2BF28E1524CE}">
      <dgm:prSet/>
      <dgm:spPr/>
      <dgm:t>
        <a:bodyPr/>
        <a:lstStyle/>
        <a:p>
          <a:endParaRPr lang="en-US"/>
        </a:p>
      </dgm:t>
    </dgm:pt>
    <dgm:pt modelId="{44633DAF-28B5-401B-9810-28B7F079152D}" type="sibTrans" cxnId="{9557BBE4-DA2B-4592-8770-2BF28E1524CE}">
      <dgm:prSet/>
      <dgm:spPr/>
      <dgm:t>
        <a:bodyPr/>
        <a:lstStyle/>
        <a:p>
          <a:endParaRPr lang="en-US"/>
        </a:p>
      </dgm:t>
    </dgm:pt>
    <dgm:pt modelId="{FF821055-8FFD-41FA-81F9-8938F9167F98}">
      <dgm:prSet phldrT="[Text]"/>
      <dgm:spPr/>
      <dgm:t>
        <a:bodyPr/>
        <a:lstStyle/>
        <a:p>
          <a:pPr marL="457200" indent="-228600"/>
          <a:r>
            <a:rPr lang="en-US" dirty="0" smtClean="0"/>
            <a:t>Referred by current sample elements</a:t>
          </a:r>
          <a:endParaRPr lang="en-US" dirty="0"/>
        </a:p>
      </dgm:t>
    </dgm:pt>
    <dgm:pt modelId="{8B486E0A-6EBB-44DC-93A5-120D725C0D47}" type="parTrans" cxnId="{82DF91FA-B9DC-46EE-94D8-ED32C44015AC}">
      <dgm:prSet/>
      <dgm:spPr/>
      <dgm:t>
        <a:bodyPr/>
        <a:lstStyle/>
        <a:p>
          <a:endParaRPr lang="en-US"/>
        </a:p>
      </dgm:t>
    </dgm:pt>
    <dgm:pt modelId="{137461F2-8508-4561-B878-367AAED16534}" type="sibTrans" cxnId="{82DF91FA-B9DC-46EE-94D8-ED32C44015AC}">
      <dgm:prSet/>
      <dgm:spPr/>
      <dgm:t>
        <a:bodyPr/>
        <a:lstStyle/>
        <a:p>
          <a:endParaRPr lang="en-US"/>
        </a:p>
      </dgm:t>
    </dgm:pt>
    <dgm:pt modelId="{BED2684A-7DEF-40A5-9413-2E2A36788048}">
      <dgm:prSet phldrT="[Text]"/>
      <dgm:spPr/>
      <dgm:t>
        <a:bodyPr/>
        <a:lstStyle/>
        <a:p>
          <a:r>
            <a:rPr lang="en-US" dirty="0" smtClean="0"/>
            <a:t>Quota</a:t>
          </a:r>
          <a:endParaRPr lang="en-US" dirty="0"/>
        </a:p>
      </dgm:t>
    </dgm:pt>
    <dgm:pt modelId="{3AB9A183-3EA3-415F-8635-3DDE492DB41D}" type="parTrans" cxnId="{2174A193-59BB-4BB8-8EA8-4AFCDF69A37F}">
      <dgm:prSet/>
      <dgm:spPr/>
      <dgm:t>
        <a:bodyPr/>
        <a:lstStyle/>
        <a:p>
          <a:endParaRPr lang="en-US"/>
        </a:p>
      </dgm:t>
    </dgm:pt>
    <dgm:pt modelId="{388D8E63-BB94-4951-AE7C-1465FEE278EA}" type="sibTrans" cxnId="{2174A193-59BB-4BB8-8EA8-4AFCDF69A37F}">
      <dgm:prSet/>
      <dgm:spPr/>
      <dgm:t>
        <a:bodyPr/>
        <a:lstStyle/>
        <a:p>
          <a:endParaRPr lang="en-US"/>
        </a:p>
      </dgm:t>
    </dgm:pt>
    <dgm:pt modelId="{79C3E385-DF8D-4DF2-971A-FA7CC6EE559D}">
      <dgm:prSet phldrT="[Text]"/>
      <dgm:spPr/>
      <dgm:t>
        <a:bodyPr/>
        <a:lstStyle/>
        <a:p>
          <a:r>
            <a:rPr lang="en-US" dirty="0" smtClean="0"/>
            <a:t>Relevant characteristics used to segregate sample</a:t>
          </a:r>
          <a:endParaRPr lang="en-US" dirty="0"/>
        </a:p>
      </dgm:t>
    </dgm:pt>
    <dgm:pt modelId="{F27CBA6E-9B38-407E-93D4-C2F0C21F77E6}" type="parTrans" cxnId="{1242F72A-6E9D-400C-B204-3FC7B8E586A8}">
      <dgm:prSet/>
      <dgm:spPr/>
      <dgm:t>
        <a:bodyPr/>
        <a:lstStyle/>
        <a:p>
          <a:endParaRPr lang="en-US"/>
        </a:p>
      </dgm:t>
    </dgm:pt>
    <dgm:pt modelId="{C9FEA0E9-BAB3-4D99-A46B-5D668F72C5E5}" type="sibTrans" cxnId="{1242F72A-6E9D-400C-B204-3FC7B8E586A8}">
      <dgm:prSet/>
      <dgm:spPr/>
      <dgm:t>
        <a:bodyPr/>
        <a:lstStyle/>
        <a:p>
          <a:endParaRPr lang="en-US"/>
        </a:p>
      </dgm:t>
    </dgm:pt>
    <dgm:pt modelId="{1933F41D-382B-4061-AC0A-1FEF0DA57164}" type="pres">
      <dgm:prSet presAssocID="{34A4120E-EBF5-4E0F-849E-E7747C02727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4EAF3C-84EE-4F06-8F7B-10FBEDC30EBA}" type="pres">
      <dgm:prSet presAssocID="{34A4120E-EBF5-4E0F-849E-E7747C027275}" presName="children" presStyleCnt="0"/>
      <dgm:spPr/>
    </dgm:pt>
    <dgm:pt modelId="{8B2E311B-E498-4379-96DE-1BCF8A1B3D31}" type="pres">
      <dgm:prSet presAssocID="{34A4120E-EBF5-4E0F-849E-E7747C027275}" presName="child1group" presStyleCnt="0"/>
      <dgm:spPr/>
    </dgm:pt>
    <dgm:pt modelId="{1C4CEAB5-D143-4925-93E4-2FC7A690B186}" type="pres">
      <dgm:prSet presAssocID="{34A4120E-EBF5-4E0F-849E-E7747C027275}" presName="child1" presStyleLbl="bgAcc1" presStyleIdx="0" presStyleCnt="4" custScaleX="136285" custScaleY="100000" custLinFactNeighborX="-34093" custLinFactNeighborY="2344"/>
      <dgm:spPr/>
      <dgm:t>
        <a:bodyPr/>
        <a:lstStyle/>
        <a:p>
          <a:endParaRPr lang="en-US"/>
        </a:p>
      </dgm:t>
    </dgm:pt>
    <dgm:pt modelId="{28502DC6-5DE1-4122-BC78-774902CD92B0}" type="pres">
      <dgm:prSet presAssocID="{34A4120E-EBF5-4E0F-849E-E7747C027275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68EE0-10BE-4469-A877-904EA32967D3}" type="pres">
      <dgm:prSet presAssocID="{34A4120E-EBF5-4E0F-849E-E7747C027275}" presName="child2group" presStyleCnt="0"/>
      <dgm:spPr/>
    </dgm:pt>
    <dgm:pt modelId="{36A1A70B-7C1B-4B39-A9FE-67D97812032F}" type="pres">
      <dgm:prSet presAssocID="{34A4120E-EBF5-4E0F-849E-E7747C027275}" presName="child2" presStyleLbl="bgAcc1" presStyleIdx="1" presStyleCnt="4" custScaleX="135977" custScaleY="100000" custLinFactNeighborX="34042" custLinFactNeighborY="2344"/>
      <dgm:spPr/>
      <dgm:t>
        <a:bodyPr/>
        <a:lstStyle/>
        <a:p>
          <a:endParaRPr lang="en-US"/>
        </a:p>
      </dgm:t>
    </dgm:pt>
    <dgm:pt modelId="{C0916DC4-5EDF-425E-950B-E3DE4657D467}" type="pres">
      <dgm:prSet presAssocID="{34A4120E-EBF5-4E0F-849E-E7747C027275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40278A-ADEC-44D6-A9DA-3848426BF32F}" type="pres">
      <dgm:prSet presAssocID="{34A4120E-EBF5-4E0F-849E-E7747C027275}" presName="child3group" presStyleCnt="0"/>
      <dgm:spPr/>
    </dgm:pt>
    <dgm:pt modelId="{B9206357-A455-49AA-8930-03245ABCB1A6}" type="pres">
      <dgm:prSet presAssocID="{34A4120E-EBF5-4E0F-849E-E7747C027275}" presName="child3" presStyleLbl="bgAcc1" presStyleIdx="2" presStyleCnt="4" custScaleX="135977" custScaleY="100000" custLinFactNeighborX="34042" custLinFactNeighborY="1172"/>
      <dgm:spPr/>
      <dgm:t>
        <a:bodyPr/>
        <a:lstStyle/>
        <a:p>
          <a:endParaRPr lang="en-US"/>
        </a:p>
      </dgm:t>
    </dgm:pt>
    <dgm:pt modelId="{229FFF98-45ED-4108-B96D-E637F2AE2512}" type="pres">
      <dgm:prSet presAssocID="{34A4120E-EBF5-4E0F-849E-E7747C027275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EC0BF5-1B96-4179-ABC1-6F5ABEE7CB17}" type="pres">
      <dgm:prSet presAssocID="{34A4120E-EBF5-4E0F-849E-E7747C027275}" presName="child4group" presStyleCnt="0"/>
      <dgm:spPr/>
    </dgm:pt>
    <dgm:pt modelId="{7B27FE11-723F-47A7-9944-2C07FE54B7FC}" type="pres">
      <dgm:prSet presAssocID="{34A4120E-EBF5-4E0F-849E-E7747C027275}" presName="child4" presStyleLbl="bgAcc1" presStyleIdx="3" presStyleCnt="4" custScaleX="136285" custScaleY="100000" custLinFactNeighborX="-34093" custLinFactNeighborY="1172"/>
      <dgm:spPr/>
      <dgm:t>
        <a:bodyPr/>
        <a:lstStyle/>
        <a:p>
          <a:endParaRPr lang="en-US"/>
        </a:p>
      </dgm:t>
    </dgm:pt>
    <dgm:pt modelId="{F0A0314D-03B6-4543-968B-8FBD945CF13D}" type="pres">
      <dgm:prSet presAssocID="{34A4120E-EBF5-4E0F-849E-E7747C027275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9AFFDE-1C85-4D57-8759-A4BB62CF0030}" type="pres">
      <dgm:prSet presAssocID="{34A4120E-EBF5-4E0F-849E-E7747C027275}" presName="childPlaceholder" presStyleCnt="0"/>
      <dgm:spPr/>
    </dgm:pt>
    <dgm:pt modelId="{6135C338-9AB7-449B-BF68-EF578EBF6005}" type="pres">
      <dgm:prSet presAssocID="{34A4120E-EBF5-4E0F-849E-E7747C027275}" presName="circle" presStyleCnt="0"/>
      <dgm:spPr/>
    </dgm:pt>
    <dgm:pt modelId="{941083EC-A423-4236-BB51-F279270D560E}" type="pres">
      <dgm:prSet presAssocID="{34A4120E-EBF5-4E0F-849E-E7747C027275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4AA03-9997-43E1-9C86-26C992821333}" type="pres">
      <dgm:prSet presAssocID="{34A4120E-EBF5-4E0F-849E-E7747C027275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E2BE18-BB08-4DBC-B626-CF20228AC910}" type="pres">
      <dgm:prSet presAssocID="{34A4120E-EBF5-4E0F-849E-E7747C027275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92943A-1DA7-40CF-A213-3C5B30B66F62}" type="pres">
      <dgm:prSet presAssocID="{34A4120E-EBF5-4E0F-849E-E7747C027275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EAA28A-0CCC-4B66-BA9E-6074ECA0635B}" type="pres">
      <dgm:prSet presAssocID="{34A4120E-EBF5-4E0F-849E-E7747C027275}" presName="quadrantPlaceholder" presStyleCnt="0"/>
      <dgm:spPr/>
    </dgm:pt>
    <dgm:pt modelId="{708170C4-7CEF-4D18-9B34-7033318D090D}" type="pres">
      <dgm:prSet presAssocID="{34A4120E-EBF5-4E0F-849E-E7747C027275}" presName="center1" presStyleLbl="fgShp" presStyleIdx="0" presStyleCnt="2"/>
      <dgm:spPr/>
    </dgm:pt>
    <dgm:pt modelId="{7F60A933-A59C-4DFD-9693-14CB8A820C7F}" type="pres">
      <dgm:prSet presAssocID="{34A4120E-EBF5-4E0F-849E-E7747C027275}" presName="center2" presStyleLbl="fgShp" presStyleIdx="1" presStyleCnt="2"/>
      <dgm:spPr/>
    </dgm:pt>
  </dgm:ptLst>
  <dgm:cxnLst>
    <dgm:cxn modelId="{C9C245CA-6008-4736-B3BE-641FC5F3BE15}" type="presOf" srcId="{FF821055-8FFD-41FA-81F9-8938F9167F98}" destId="{B9206357-A455-49AA-8930-03245ABCB1A6}" srcOrd="0" destOrd="0" presId="urn:microsoft.com/office/officeart/2005/8/layout/cycle4"/>
    <dgm:cxn modelId="{03EF044B-1989-4706-BA12-F3BA6CAF006E}" type="presOf" srcId="{BCF3A170-F1B4-4133-BD05-9749CA3618F5}" destId="{28502DC6-5DE1-4122-BC78-774902CD92B0}" srcOrd="1" destOrd="0" presId="urn:microsoft.com/office/officeart/2005/8/layout/cycle4"/>
    <dgm:cxn modelId="{98FD373E-8A17-45FE-8C3F-0ED3B147DE5B}" type="presOf" srcId="{34A4120E-EBF5-4E0F-849E-E7747C027275}" destId="{1933F41D-382B-4061-AC0A-1FEF0DA57164}" srcOrd="0" destOrd="0" presId="urn:microsoft.com/office/officeart/2005/8/layout/cycle4"/>
    <dgm:cxn modelId="{3922B0AE-0FB3-49E1-8149-5868F683B4C6}" type="presOf" srcId="{79C3E385-DF8D-4DF2-971A-FA7CC6EE559D}" destId="{7B27FE11-723F-47A7-9944-2C07FE54B7FC}" srcOrd="0" destOrd="0" presId="urn:microsoft.com/office/officeart/2005/8/layout/cycle4"/>
    <dgm:cxn modelId="{481A54A4-CAEE-4F95-85CA-0990F5AD16D9}" type="presOf" srcId="{1DC9BCDB-E091-4028-951B-FCA0AFB14C76}" destId="{28E2BE18-BB08-4DBC-B626-CF20228AC910}" srcOrd="0" destOrd="0" presId="urn:microsoft.com/office/officeart/2005/8/layout/cycle4"/>
    <dgm:cxn modelId="{DD536308-6FC5-43CC-84A7-7E9E67CCB19A}" type="presOf" srcId="{2C6459AC-897B-4CFA-A795-806CB657DBFC}" destId="{9244AA03-9997-43E1-9C86-26C992821333}" srcOrd="0" destOrd="0" presId="urn:microsoft.com/office/officeart/2005/8/layout/cycle4"/>
    <dgm:cxn modelId="{EE125DBE-6001-4AE0-812C-63B72FCC0B07}" srcId="{C9452AE4-51C8-4661-B7B9-DC00B2A702DB}" destId="{BCF3A170-F1B4-4133-BD05-9749CA3618F5}" srcOrd="0" destOrd="0" parTransId="{9ABF97DA-654E-4494-8C6B-7DCC5BDB703D}" sibTransId="{325E2ED0-2172-4105-8531-5D1089854DD1}"/>
    <dgm:cxn modelId="{32F1F305-10D8-4C0C-B611-471F7D2D696F}" type="presOf" srcId="{BED2684A-7DEF-40A5-9413-2E2A36788048}" destId="{F792943A-1DA7-40CF-A213-3C5B30B66F62}" srcOrd="0" destOrd="0" presId="urn:microsoft.com/office/officeart/2005/8/layout/cycle4"/>
    <dgm:cxn modelId="{7CE8692A-A559-41CE-8CA6-650535960F07}" type="presOf" srcId="{BCF3A170-F1B4-4133-BD05-9749CA3618F5}" destId="{1C4CEAB5-D143-4925-93E4-2FC7A690B186}" srcOrd="0" destOrd="0" presId="urn:microsoft.com/office/officeart/2005/8/layout/cycle4"/>
    <dgm:cxn modelId="{2A9A1F32-B39F-428C-B05C-DE3D5A966EDC}" type="presOf" srcId="{79C3E385-DF8D-4DF2-971A-FA7CC6EE559D}" destId="{F0A0314D-03B6-4543-968B-8FBD945CF13D}" srcOrd="1" destOrd="0" presId="urn:microsoft.com/office/officeart/2005/8/layout/cycle4"/>
    <dgm:cxn modelId="{EBAC6B18-42AF-4316-8DA2-4495AA7417FD}" srcId="{34A4120E-EBF5-4E0F-849E-E7747C027275}" destId="{2C6459AC-897B-4CFA-A795-806CB657DBFC}" srcOrd="1" destOrd="0" parTransId="{A01C98A8-5C86-4475-AEC1-2A6360D8CA9E}" sibTransId="{A5B196B5-4C18-47E0-B6B1-BD61C3090E11}"/>
    <dgm:cxn modelId="{2174A193-59BB-4BB8-8EA8-4AFCDF69A37F}" srcId="{34A4120E-EBF5-4E0F-849E-E7747C027275}" destId="{BED2684A-7DEF-40A5-9413-2E2A36788048}" srcOrd="3" destOrd="0" parTransId="{3AB9A183-3EA3-415F-8635-3DDE492DB41D}" sibTransId="{388D8E63-BB94-4951-AE7C-1465FEE278EA}"/>
    <dgm:cxn modelId="{7DDFD596-7EBA-4FF7-9042-B80BE5736F6B}" srcId="{2C6459AC-897B-4CFA-A795-806CB657DBFC}" destId="{1E408CD3-6864-4DF6-94DD-EE0554C52057}" srcOrd="0" destOrd="0" parTransId="{36C5C1D6-E7B5-4167-81E6-2C9B9E07B411}" sibTransId="{9647AE59-3155-4EEC-B3AB-53841C4EF28D}"/>
    <dgm:cxn modelId="{93F61185-6E46-4385-8C02-6A4FE0EE61FD}" srcId="{34A4120E-EBF5-4E0F-849E-E7747C027275}" destId="{C9452AE4-51C8-4661-B7B9-DC00B2A702DB}" srcOrd="0" destOrd="0" parTransId="{9BF3DA13-3BC6-464B-BA41-A01A513F847C}" sibTransId="{3D1F852F-3EEC-4EDA-A05A-1E971D12AC97}"/>
    <dgm:cxn modelId="{7045B220-9D7E-4E72-8CEF-FACEA388CA3E}" type="presOf" srcId="{FF821055-8FFD-41FA-81F9-8938F9167F98}" destId="{229FFF98-45ED-4108-B96D-E637F2AE2512}" srcOrd="1" destOrd="0" presId="urn:microsoft.com/office/officeart/2005/8/layout/cycle4"/>
    <dgm:cxn modelId="{1242F72A-6E9D-400C-B204-3FC7B8E586A8}" srcId="{BED2684A-7DEF-40A5-9413-2E2A36788048}" destId="{79C3E385-DF8D-4DF2-971A-FA7CC6EE559D}" srcOrd="0" destOrd="0" parTransId="{F27CBA6E-9B38-407E-93D4-C2F0C21F77E6}" sibTransId="{C9FEA0E9-BAB3-4D99-A46B-5D668F72C5E5}"/>
    <dgm:cxn modelId="{A8017B49-0739-47D3-BA03-7061D9E0074F}" type="presOf" srcId="{1E408CD3-6864-4DF6-94DD-EE0554C52057}" destId="{36A1A70B-7C1B-4B39-A9FE-67D97812032F}" srcOrd="0" destOrd="0" presId="urn:microsoft.com/office/officeart/2005/8/layout/cycle4"/>
    <dgm:cxn modelId="{3F367DA8-EDA8-45C4-925F-B0A8635A8389}" type="presOf" srcId="{1E408CD3-6864-4DF6-94DD-EE0554C52057}" destId="{C0916DC4-5EDF-425E-950B-E3DE4657D467}" srcOrd="1" destOrd="0" presId="urn:microsoft.com/office/officeart/2005/8/layout/cycle4"/>
    <dgm:cxn modelId="{9557BBE4-DA2B-4592-8770-2BF28E1524CE}" srcId="{34A4120E-EBF5-4E0F-849E-E7747C027275}" destId="{1DC9BCDB-E091-4028-951B-FCA0AFB14C76}" srcOrd="2" destOrd="0" parTransId="{836B23DB-CCB3-4EDB-9207-C5C4E70A7FF6}" sibTransId="{44633DAF-28B5-401B-9810-28B7F079152D}"/>
    <dgm:cxn modelId="{82DF91FA-B9DC-46EE-94D8-ED32C44015AC}" srcId="{1DC9BCDB-E091-4028-951B-FCA0AFB14C76}" destId="{FF821055-8FFD-41FA-81F9-8938F9167F98}" srcOrd="0" destOrd="0" parTransId="{8B486E0A-6EBB-44DC-93A5-120D725C0D47}" sibTransId="{137461F2-8508-4561-B878-367AAED16534}"/>
    <dgm:cxn modelId="{760D9655-4A0F-42E4-9AED-E441410B53B1}" type="presOf" srcId="{C9452AE4-51C8-4661-B7B9-DC00B2A702DB}" destId="{941083EC-A423-4236-BB51-F279270D560E}" srcOrd="0" destOrd="0" presId="urn:microsoft.com/office/officeart/2005/8/layout/cycle4"/>
    <dgm:cxn modelId="{A5D6C850-270B-4387-A097-158ECE35198C}" type="presParOf" srcId="{1933F41D-382B-4061-AC0A-1FEF0DA57164}" destId="{B24EAF3C-84EE-4F06-8F7B-10FBEDC30EBA}" srcOrd="0" destOrd="0" presId="urn:microsoft.com/office/officeart/2005/8/layout/cycle4"/>
    <dgm:cxn modelId="{9AFB78F5-A399-4FA2-8F4F-67EE335B1A32}" type="presParOf" srcId="{B24EAF3C-84EE-4F06-8F7B-10FBEDC30EBA}" destId="{8B2E311B-E498-4379-96DE-1BCF8A1B3D31}" srcOrd="0" destOrd="0" presId="urn:microsoft.com/office/officeart/2005/8/layout/cycle4"/>
    <dgm:cxn modelId="{BF78BB2B-CBD0-4EBC-A80B-29269EA0DF1B}" type="presParOf" srcId="{8B2E311B-E498-4379-96DE-1BCF8A1B3D31}" destId="{1C4CEAB5-D143-4925-93E4-2FC7A690B186}" srcOrd="0" destOrd="0" presId="urn:microsoft.com/office/officeart/2005/8/layout/cycle4"/>
    <dgm:cxn modelId="{E1889B18-3AFC-4159-B998-0B652BB6D5D8}" type="presParOf" srcId="{8B2E311B-E498-4379-96DE-1BCF8A1B3D31}" destId="{28502DC6-5DE1-4122-BC78-774902CD92B0}" srcOrd="1" destOrd="0" presId="urn:microsoft.com/office/officeart/2005/8/layout/cycle4"/>
    <dgm:cxn modelId="{4C7B3BEC-7685-49D7-AE2F-2F2AA1542F91}" type="presParOf" srcId="{B24EAF3C-84EE-4F06-8F7B-10FBEDC30EBA}" destId="{98168EE0-10BE-4469-A877-904EA32967D3}" srcOrd="1" destOrd="0" presId="urn:microsoft.com/office/officeart/2005/8/layout/cycle4"/>
    <dgm:cxn modelId="{D8CE0B74-AFC1-4236-BAC3-868F8CEA718D}" type="presParOf" srcId="{98168EE0-10BE-4469-A877-904EA32967D3}" destId="{36A1A70B-7C1B-4B39-A9FE-67D97812032F}" srcOrd="0" destOrd="0" presId="urn:microsoft.com/office/officeart/2005/8/layout/cycle4"/>
    <dgm:cxn modelId="{1695B99B-17AB-4AEF-BBE9-DB0A1E865001}" type="presParOf" srcId="{98168EE0-10BE-4469-A877-904EA32967D3}" destId="{C0916DC4-5EDF-425E-950B-E3DE4657D467}" srcOrd="1" destOrd="0" presId="urn:microsoft.com/office/officeart/2005/8/layout/cycle4"/>
    <dgm:cxn modelId="{32270877-A1C1-4AC6-B141-63B444E4205D}" type="presParOf" srcId="{B24EAF3C-84EE-4F06-8F7B-10FBEDC30EBA}" destId="{CE40278A-ADEC-44D6-A9DA-3848426BF32F}" srcOrd="2" destOrd="0" presId="urn:microsoft.com/office/officeart/2005/8/layout/cycle4"/>
    <dgm:cxn modelId="{3F76030D-C9E4-4D71-A77D-66D402A8DA74}" type="presParOf" srcId="{CE40278A-ADEC-44D6-A9DA-3848426BF32F}" destId="{B9206357-A455-49AA-8930-03245ABCB1A6}" srcOrd="0" destOrd="0" presId="urn:microsoft.com/office/officeart/2005/8/layout/cycle4"/>
    <dgm:cxn modelId="{2C828537-447D-4771-9A88-ADC0341B918E}" type="presParOf" srcId="{CE40278A-ADEC-44D6-A9DA-3848426BF32F}" destId="{229FFF98-45ED-4108-B96D-E637F2AE2512}" srcOrd="1" destOrd="0" presId="urn:microsoft.com/office/officeart/2005/8/layout/cycle4"/>
    <dgm:cxn modelId="{93DB2097-B23C-4864-8CCB-FBBD19D9A840}" type="presParOf" srcId="{B24EAF3C-84EE-4F06-8F7B-10FBEDC30EBA}" destId="{91EC0BF5-1B96-4179-ABC1-6F5ABEE7CB17}" srcOrd="3" destOrd="0" presId="urn:microsoft.com/office/officeart/2005/8/layout/cycle4"/>
    <dgm:cxn modelId="{E18877F8-B07E-42CC-A330-B9D72316E38D}" type="presParOf" srcId="{91EC0BF5-1B96-4179-ABC1-6F5ABEE7CB17}" destId="{7B27FE11-723F-47A7-9944-2C07FE54B7FC}" srcOrd="0" destOrd="0" presId="urn:microsoft.com/office/officeart/2005/8/layout/cycle4"/>
    <dgm:cxn modelId="{DAE13F9D-DEA7-4D2D-9B12-09738986C51D}" type="presParOf" srcId="{91EC0BF5-1B96-4179-ABC1-6F5ABEE7CB17}" destId="{F0A0314D-03B6-4543-968B-8FBD945CF13D}" srcOrd="1" destOrd="0" presId="urn:microsoft.com/office/officeart/2005/8/layout/cycle4"/>
    <dgm:cxn modelId="{636D9DF1-2BDB-4657-9E02-E6814B5A4BD1}" type="presParOf" srcId="{B24EAF3C-84EE-4F06-8F7B-10FBEDC30EBA}" destId="{F79AFFDE-1C85-4D57-8759-A4BB62CF0030}" srcOrd="4" destOrd="0" presId="urn:microsoft.com/office/officeart/2005/8/layout/cycle4"/>
    <dgm:cxn modelId="{9C5B673E-29A1-47C6-AF8E-EEDC4D35517C}" type="presParOf" srcId="{1933F41D-382B-4061-AC0A-1FEF0DA57164}" destId="{6135C338-9AB7-449B-BF68-EF578EBF6005}" srcOrd="1" destOrd="0" presId="urn:microsoft.com/office/officeart/2005/8/layout/cycle4"/>
    <dgm:cxn modelId="{552FD08C-0E72-46FD-9D16-F972F0EA42F7}" type="presParOf" srcId="{6135C338-9AB7-449B-BF68-EF578EBF6005}" destId="{941083EC-A423-4236-BB51-F279270D560E}" srcOrd="0" destOrd="0" presId="urn:microsoft.com/office/officeart/2005/8/layout/cycle4"/>
    <dgm:cxn modelId="{1DDFEC1A-3359-499E-AEAC-3A1F910DBE9F}" type="presParOf" srcId="{6135C338-9AB7-449B-BF68-EF578EBF6005}" destId="{9244AA03-9997-43E1-9C86-26C992821333}" srcOrd="1" destOrd="0" presId="urn:microsoft.com/office/officeart/2005/8/layout/cycle4"/>
    <dgm:cxn modelId="{31497350-2107-47CA-A264-D63818EC5967}" type="presParOf" srcId="{6135C338-9AB7-449B-BF68-EF578EBF6005}" destId="{28E2BE18-BB08-4DBC-B626-CF20228AC910}" srcOrd="2" destOrd="0" presId="urn:microsoft.com/office/officeart/2005/8/layout/cycle4"/>
    <dgm:cxn modelId="{8996F752-2350-4659-99BE-B147B3D916FB}" type="presParOf" srcId="{6135C338-9AB7-449B-BF68-EF578EBF6005}" destId="{F792943A-1DA7-40CF-A213-3C5B30B66F62}" srcOrd="3" destOrd="0" presId="urn:microsoft.com/office/officeart/2005/8/layout/cycle4"/>
    <dgm:cxn modelId="{B7D367F9-0FF5-4C3C-BDB3-4DA8FA2EA4D0}" type="presParOf" srcId="{6135C338-9AB7-449B-BF68-EF578EBF6005}" destId="{9AEAA28A-0CCC-4B66-BA9E-6074ECA0635B}" srcOrd="4" destOrd="0" presId="urn:microsoft.com/office/officeart/2005/8/layout/cycle4"/>
    <dgm:cxn modelId="{E82AC823-DF0A-4A0D-8CDA-F7C363BB292F}" type="presParOf" srcId="{1933F41D-382B-4061-AC0A-1FEF0DA57164}" destId="{708170C4-7CEF-4D18-9B34-7033318D090D}" srcOrd="2" destOrd="0" presId="urn:microsoft.com/office/officeart/2005/8/layout/cycle4"/>
    <dgm:cxn modelId="{225C54A7-AF7D-42FB-88BE-07617BC9BBD3}" type="presParOf" srcId="{1933F41D-382B-4061-AC0A-1FEF0DA57164}" destId="{7F60A933-A59C-4DFD-9693-14CB8A820C7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18D44-1B7E-40BB-85E7-AE1C8AC72239}" type="doc">
      <dgm:prSet loTypeId="urn:microsoft.com/office/officeart/2005/8/layout/hierarchy4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E0F70ED-7869-4787-8C0B-733C1C5E891A}">
      <dgm:prSet phldrT="[Text]" custT="1"/>
      <dgm:spPr/>
      <dgm:t>
        <a:bodyPr/>
        <a:lstStyle/>
        <a:p>
          <a:r>
            <a:rPr lang="en-US" sz="2400" b="1" dirty="0" smtClean="0"/>
            <a:t>Epidemiologic Studies</a:t>
          </a:r>
          <a:endParaRPr lang="en-US" sz="2400" b="1" dirty="0"/>
        </a:p>
      </dgm:t>
    </dgm:pt>
    <dgm:pt modelId="{3F4905DD-F009-4819-97E2-9EBDA45CCEF3}" type="parTrans" cxnId="{1A232494-4FB0-46E7-A435-1D0CDDE32FD7}">
      <dgm:prSet/>
      <dgm:spPr/>
      <dgm:t>
        <a:bodyPr/>
        <a:lstStyle/>
        <a:p>
          <a:endParaRPr lang="en-US" sz="2400"/>
        </a:p>
      </dgm:t>
    </dgm:pt>
    <dgm:pt modelId="{6A3B840A-E923-4496-A5C4-8900C5F115D0}" type="sibTrans" cxnId="{1A232494-4FB0-46E7-A435-1D0CDDE32FD7}">
      <dgm:prSet/>
      <dgm:spPr/>
      <dgm:t>
        <a:bodyPr/>
        <a:lstStyle/>
        <a:p>
          <a:endParaRPr lang="en-US" sz="2400"/>
        </a:p>
      </dgm:t>
    </dgm:pt>
    <dgm:pt modelId="{9A9D6C68-E947-4449-9753-53A55FFAFE69}">
      <dgm:prSet phldrT="[Text]" custT="1"/>
      <dgm:spPr/>
      <dgm:t>
        <a:bodyPr/>
        <a:lstStyle/>
        <a:p>
          <a:r>
            <a:rPr lang="en-US" sz="2400" b="1" dirty="0" smtClean="0"/>
            <a:t>Analytic</a:t>
          </a:r>
          <a:endParaRPr lang="en-US" sz="2400" b="1" dirty="0"/>
        </a:p>
      </dgm:t>
    </dgm:pt>
    <dgm:pt modelId="{61C2ACD4-E5E3-4927-8CE4-94A95EA8A79C}" type="parTrans" cxnId="{62BE0825-E4D0-43C6-B41C-F007F100177B}">
      <dgm:prSet/>
      <dgm:spPr/>
      <dgm:t>
        <a:bodyPr/>
        <a:lstStyle/>
        <a:p>
          <a:endParaRPr lang="en-US" sz="2400"/>
        </a:p>
      </dgm:t>
    </dgm:pt>
    <dgm:pt modelId="{11D44ED4-5167-4A8A-A2C6-A6ADCBB4FFCD}" type="sibTrans" cxnId="{62BE0825-E4D0-43C6-B41C-F007F100177B}">
      <dgm:prSet/>
      <dgm:spPr/>
      <dgm:t>
        <a:bodyPr/>
        <a:lstStyle/>
        <a:p>
          <a:endParaRPr lang="en-US" sz="2400"/>
        </a:p>
      </dgm:t>
    </dgm:pt>
    <dgm:pt modelId="{B85108F1-499A-44E7-A513-F4A2F68A9CD2}">
      <dgm:prSet phldrT="[Text]" custT="1"/>
      <dgm:spPr/>
      <dgm:t>
        <a:bodyPr/>
        <a:lstStyle/>
        <a:p>
          <a:r>
            <a:rPr lang="en-US" sz="2400" b="1" dirty="0" smtClean="0"/>
            <a:t>Quasi-Experimental</a:t>
          </a:r>
        </a:p>
        <a:p>
          <a:r>
            <a:rPr lang="en-US" sz="2400" b="1" dirty="0" smtClean="0"/>
            <a:t>Randomized Controlled Trial</a:t>
          </a:r>
          <a:endParaRPr lang="en-US" sz="2400" b="1" dirty="0"/>
        </a:p>
      </dgm:t>
    </dgm:pt>
    <dgm:pt modelId="{085460E0-2AFA-456E-A13F-C74EA15EB1C7}" type="parTrans" cxnId="{052F9589-2441-4E13-A066-3ED63896E3EA}">
      <dgm:prSet/>
      <dgm:spPr/>
      <dgm:t>
        <a:bodyPr/>
        <a:lstStyle/>
        <a:p>
          <a:endParaRPr lang="en-US" sz="2400"/>
        </a:p>
      </dgm:t>
    </dgm:pt>
    <dgm:pt modelId="{C369878A-9364-4172-A4C6-2152A037339B}" type="sibTrans" cxnId="{052F9589-2441-4E13-A066-3ED63896E3EA}">
      <dgm:prSet/>
      <dgm:spPr/>
      <dgm:t>
        <a:bodyPr/>
        <a:lstStyle/>
        <a:p>
          <a:endParaRPr lang="en-US" sz="2400"/>
        </a:p>
      </dgm:t>
    </dgm:pt>
    <dgm:pt modelId="{D0F00443-13BA-46B4-84ED-564A6B82129A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Cohort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Case-Control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Cross-Sectional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Ecological</a:t>
          </a:r>
          <a:endParaRPr lang="en-US" sz="2400" b="1" dirty="0"/>
        </a:p>
      </dgm:t>
    </dgm:pt>
    <dgm:pt modelId="{38969BAE-DF72-44D9-89BA-4D13F535CB82}" type="parTrans" cxnId="{F94BDB64-43BB-4296-9AFD-734E900313F7}">
      <dgm:prSet/>
      <dgm:spPr/>
      <dgm:t>
        <a:bodyPr/>
        <a:lstStyle/>
        <a:p>
          <a:endParaRPr lang="en-US" sz="2400"/>
        </a:p>
      </dgm:t>
    </dgm:pt>
    <dgm:pt modelId="{338282AC-EB0C-4074-A057-A13A2C5A9F7A}" type="sibTrans" cxnId="{F94BDB64-43BB-4296-9AFD-734E900313F7}">
      <dgm:prSet/>
      <dgm:spPr/>
      <dgm:t>
        <a:bodyPr/>
        <a:lstStyle/>
        <a:p>
          <a:endParaRPr lang="en-US" sz="2400"/>
        </a:p>
      </dgm:t>
    </dgm:pt>
    <dgm:pt modelId="{EB042ED3-7A90-4407-A541-81B979F3B5B4}">
      <dgm:prSet phldrT="[Text]" custT="1"/>
      <dgm:spPr/>
      <dgm:t>
        <a:bodyPr/>
        <a:lstStyle/>
        <a:p>
          <a:r>
            <a:rPr lang="en-US" sz="2400" b="1" dirty="0" smtClean="0"/>
            <a:t>Descriptive</a:t>
          </a:r>
          <a:endParaRPr lang="en-US" sz="2400" b="1" dirty="0"/>
        </a:p>
      </dgm:t>
    </dgm:pt>
    <dgm:pt modelId="{A8D032B0-4A3B-4593-9225-380D44D678D5}" type="parTrans" cxnId="{31509BE3-7BB7-4120-918F-EDE0A3C5A3E3}">
      <dgm:prSet/>
      <dgm:spPr/>
      <dgm:t>
        <a:bodyPr/>
        <a:lstStyle/>
        <a:p>
          <a:endParaRPr lang="en-US" sz="2400"/>
        </a:p>
      </dgm:t>
    </dgm:pt>
    <dgm:pt modelId="{C9CA8B7A-0ED2-40D7-B1F5-E08BBEE4B3D1}" type="sibTrans" cxnId="{31509BE3-7BB7-4120-918F-EDE0A3C5A3E3}">
      <dgm:prSet/>
      <dgm:spPr/>
      <dgm:t>
        <a:bodyPr/>
        <a:lstStyle/>
        <a:p>
          <a:endParaRPr lang="en-US" sz="2400"/>
        </a:p>
      </dgm:t>
    </dgm:pt>
    <dgm:pt modelId="{665F060A-B4B3-48E6-986C-A4AC03B35D26}">
      <dgm:prSet phldrT="[Text]" custT="1"/>
      <dgm:spPr/>
      <dgm:t>
        <a:bodyPr/>
        <a:lstStyle/>
        <a:p>
          <a:pPr algn="ctr"/>
          <a:r>
            <a:rPr lang="en-US" sz="2400" b="1" dirty="0" smtClean="0"/>
            <a:t>Case Reports</a:t>
          </a:r>
        </a:p>
        <a:p>
          <a:pPr algn="ctr"/>
          <a:r>
            <a:rPr lang="en-US" sz="2400" b="1" dirty="0" smtClean="0"/>
            <a:t>Case Series</a:t>
          </a:r>
          <a:endParaRPr lang="en-US" sz="2400" b="1" dirty="0"/>
        </a:p>
      </dgm:t>
    </dgm:pt>
    <dgm:pt modelId="{9F2B6517-9541-4A05-85FC-0C21B6EE70D0}" type="parTrans" cxnId="{50D74BD4-3D32-4310-B802-173B356C14AB}">
      <dgm:prSet/>
      <dgm:spPr/>
      <dgm:t>
        <a:bodyPr/>
        <a:lstStyle/>
        <a:p>
          <a:endParaRPr lang="en-US" sz="2400"/>
        </a:p>
      </dgm:t>
    </dgm:pt>
    <dgm:pt modelId="{4DA25164-4FFF-4853-8CFF-97E68B262444}" type="sibTrans" cxnId="{50D74BD4-3D32-4310-B802-173B356C14AB}">
      <dgm:prSet/>
      <dgm:spPr/>
      <dgm:t>
        <a:bodyPr/>
        <a:lstStyle/>
        <a:p>
          <a:endParaRPr lang="en-US" sz="2400"/>
        </a:p>
      </dgm:t>
    </dgm:pt>
    <dgm:pt modelId="{6D3D4E10-B8D7-4013-B371-2D3DDE76E314}">
      <dgm:prSet custT="1"/>
      <dgm:spPr/>
      <dgm:t>
        <a:bodyPr/>
        <a:lstStyle/>
        <a:p>
          <a:r>
            <a:rPr lang="en-US" sz="2400" b="1" dirty="0" smtClean="0"/>
            <a:t>Observational</a:t>
          </a:r>
          <a:endParaRPr lang="en-US" sz="2400" b="1" dirty="0"/>
        </a:p>
      </dgm:t>
    </dgm:pt>
    <dgm:pt modelId="{E4B066BF-A904-4902-8F85-13CE5A4DA596}" type="parTrans" cxnId="{3C2483F4-D03B-452F-A62E-82DF2EC4E657}">
      <dgm:prSet/>
      <dgm:spPr/>
      <dgm:t>
        <a:bodyPr/>
        <a:lstStyle/>
        <a:p>
          <a:endParaRPr lang="en-US" sz="2400"/>
        </a:p>
      </dgm:t>
    </dgm:pt>
    <dgm:pt modelId="{601B2DD3-77AF-4067-A2E5-F94F7F6CE63F}" type="sibTrans" cxnId="{3C2483F4-D03B-452F-A62E-82DF2EC4E657}">
      <dgm:prSet/>
      <dgm:spPr/>
      <dgm:t>
        <a:bodyPr/>
        <a:lstStyle/>
        <a:p>
          <a:endParaRPr lang="en-US" sz="2400"/>
        </a:p>
      </dgm:t>
    </dgm:pt>
    <dgm:pt modelId="{45D53B8F-9819-40E8-9E2C-6987D0E8EBB1}">
      <dgm:prSet custT="1"/>
      <dgm:spPr/>
      <dgm:t>
        <a:bodyPr/>
        <a:lstStyle/>
        <a:p>
          <a:r>
            <a:rPr lang="en-US" sz="2400" b="1" dirty="0" smtClean="0"/>
            <a:t>Experimental</a:t>
          </a:r>
          <a:endParaRPr lang="en-US" sz="2400" b="1" dirty="0"/>
        </a:p>
      </dgm:t>
    </dgm:pt>
    <dgm:pt modelId="{D0DF26C4-BC67-4C15-8A34-196BCAB8AD54}" type="parTrans" cxnId="{F981F13F-D729-49EE-93D4-2F2D5F6E3C76}">
      <dgm:prSet/>
      <dgm:spPr/>
      <dgm:t>
        <a:bodyPr/>
        <a:lstStyle/>
        <a:p>
          <a:endParaRPr lang="en-US" sz="2400"/>
        </a:p>
      </dgm:t>
    </dgm:pt>
    <dgm:pt modelId="{56FB5611-49C1-4F0C-9CC5-3B91777A3055}" type="sibTrans" cxnId="{F981F13F-D729-49EE-93D4-2F2D5F6E3C76}">
      <dgm:prSet/>
      <dgm:spPr/>
      <dgm:t>
        <a:bodyPr/>
        <a:lstStyle/>
        <a:p>
          <a:endParaRPr lang="en-US" sz="2400"/>
        </a:p>
      </dgm:t>
    </dgm:pt>
    <dgm:pt modelId="{A1B55E16-D3DA-42DF-ADA1-4960FB1BD872}">
      <dgm:prSet custT="1"/>
      <dgm:spPr>
        <a:noFill/>
        <a:ln>
          <a:noFill/>
        </a:ln>
      </dgm:spPr>
      <dgm:t>
        <a:bodyPr/>
        <a:lstStyle/>
        <a:p>
          <a:endParaRPr lang="en-US" sz="2400"/>
        </a:p>
      </dgm:t>
    </dgm:pt>
    <dgm:pt modelId="{B70CBBD4-F15A-466C-B3F7-00D8B8CAF597}" type="sibTrans" cxnId="{C9A8507A-479E-4FEB-BB53-8F7816127920}">
      <dgm:prSet/>
      <dgm:spPr/>
      <dgm:t>
        <a:bodyPr/>
        <a:lstStyle/>
        <a:p>
          <a:endParaRPr lang="en-US" sz="2400"/>
        </a:p>
      </dgm:t>
    </dgm:pt>
    <dgm:pt modelId="{B9634AA4-CB34-40E6-9247-9ABB14588A97}" type="parTrans" cxnId="{C9A8507A-479E-4FEB-BB53-8F7816127920}">
      <dgm:prSet/>
      <dgm:spPr/>
      <dgm:t>
        <a:bodyPr/>
        <a:lstStyle/>
        <a:p>
          <a:endParaRPr lang="en-US" sz="2400"/>
        </a:p>
      </dgm:t>
    </dgm:pt>
    <dgm:pt modelId="{BC647F50-4448-4BB2-8848-1CBC356192E3}" type="pres">
      <dgm:prSet presAssocID="{CBD18D44-1B7E-40BB-85E7-AE1C8AC72239}" presName="Name0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23312D2-3891-43F2-BFDF-DC6675AB6647}" type="pres">
      <dgm:prSet presAssocID="{FE0F70ED-7869-4787-8C0B-733C1C5E891A}" presName="vertOne" presStyleCnt="0"/>
      <dgm:spPr/>
      <dgm:t>
        <a:bodyPr/>
        <a:lstStyle/>
        <a:p>
          <a:endParaRPr lang="en-US"/>
        </a:p>
      </dgm:t>
    </dgm:pt>
    <dgm:pt modelId="{9FFB275E-AAD8-49C2-8EB1-72CC35C242CC}" type="pres">
      <dgm:prSet presAssocID="{FE0F70ED-7869-4787-8C0B-733C1C5E891A}" presName="txOne" presStyleLbl="node0" presStyleIdx="0" presStyleCnt="1" custScaleY="52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9C43A0-7519-43E1-8827-6A643864064E}" type="pres">
      <dgm:prSet presAssocID="{FE0F70ED-7869-4787-8C0B-733C1C5E891A}" presName="parTransOne" presStyleCnt="0"/>
      <dgm:spPr/>
      <dgm:t>
        <a:bodyPr/>
        <a:lstStyle/>
        <a:p>
          <a:endParaRPr lang="en-US"/>
        </a:p>
      </dgm:t>
    </dgm:pt>
    <dgm:pt modelId="{28087C73-CC35-4AA2-890C-27FFB1182BE0}" type="pres">
      <dgm:prSet presAssocID="{FE0F70ED-7869-4787-8C0B-733C1C5E891A}" presName="horzOne" presStyleCnt="0"/>
      <dgm:spPr/>
      <dgm:t>
        <a:bodyPr/>
        <a:lstStyle/>
        <a:p>
          <a:endParaRPr lang="en-US"/>
        </a:p>
      </dgm:t>
    </dgm:pt>
    <dgm:pt modelId="{9F99D578-6EEB-49AD-BA4C-B579AF1BFC3A}" type="pres">
      <dgm:prSet presAssocID="{9A9D6C68-E947-4449-9753-53A55FFAFE69}" presName="vertTwo" presStyleCnt="0"/>
      <dgm:spPr/>
      <dgm:t>
        <a:bodyPr/>
        <a:lstStyle/>
        <a:p>
          <a:endParaRPr lang="en-US"/>
        </a:p>
      </dgm:t>
    </dgm:pt>
    <dgm:pt modelId="{4E123E55-4804-47CA-B5AE-A8FADE8F3AF7}" type="pres">
      <dgm:prSet presAssocID="{9A9D6C68-E947-4449-9753-53A55FFAFE69}" presName="txTwo" presStyleLbl="node2" presStyleIdx="0" presStyleCnt="2" custScaleY="470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890536-A0FB-4E9C-8D67-67DAE95BDBCE}" type="pres">
      <dgm:prSet presAssocID="{9A9D6C68-E947-4449-9753-53A55FFAFE69}" presName="parTransTwo" presStyleCnt="0"/>
      <dgm:spPr/>
      <dgm:t>
        <a:bodyPr/>
        <a:lstStyle/>
        <a:p>
          <a:endParaRPr lang="en-US"/>
        </a:p>
      </dgm:t>
    </dgm:pt>
    <dgm:pt modelId="{330B1FD1-26A1-4EBE-89ED-765406E3C85C}" type="pres">
      <dgm:prSet presAssocID="{9A9D6C68-E947-4449-9753-53A55FFAFE69}" presName="horzTwo" presStyleCnt="0"/>
      <dgm:spPr/>
      <dgm:t>
        <a:bodyPr/>
        <a:lstStyle/>
        <a:p>
          <a:endParaRPr lang="en-US"/>
        </a:p>
      </dgm:t>
    </dgm:pt>
    <dgm:pt modelId="{671842BB-FABD-416D-BE25-7FE1C517BA59}" type="pres">
      <dgm:prSet presAssocID="{45D53B8F-9819-40E8-9E2C-6987D0E8EBB1}" presName="vertThree" presStyleCnt="0"/>
      <dgm:spPr/>
      <dgm:t>
        <a:bodyPr/>
        <a:lstStyle/>
        <a:p>
          <a:endParaRPr lang="en-US"/>
        </a:p>
      </dgm:t>
    </dgm:pt>
    <dgm:pt modelId="{A60A749D-BF3F-45F2-A5D8-0BFCFC100418}" type="pres">
      <dgm:prSet presAssocID="{45D53B8F-9819-40E8-9E2C-6987D0E8EBB1}" presName="txThree" presStyleLbl="node3" presStyleIdx="0" presStyleCnt="3" custScaleY="427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CA54F0-F13C-48DC-9029-C0BA1B4FA938}" type="pres">
      <dgm:prSet presAssocID="{45D53B8F-9819-40E8-9E2C-6987D0E8EBB1}" presName="parTransThree" presStyleCnt="0"/>
      <dgm:spPr/>
      <dgm:t>
        <a:bodyPr/>
        <a:lstStyle/>
        <a:p>
          <a:endParaRPr lang="en-US"/>
        </a:p>
      </dgm:t>
    </dgm:pt>
    <dgm:pt modelId="{7DE211F1-998F-4B96-A468-7FD593B9ED37}" type="pres">
      <dgm:prSet presAssocID="{45D53B8F-9819-40E8-9E2C-6987D0E8EBB1}" presName="horzThree" presStyleCnt="0"/>
      <dgm:spPr/>
      <dgm:t>
        <a:bodyPr/>
        <a:lstStyle/>
        <a:p>
          <a:endParaRPr lang="en-US"/>
        </a:p>
      </dgm:t>
    </dgm:pt>
    <dgm:pt modelId="{9E738C4E-EC10-4002-8763-39AEB08409F6}" type="pres">
      <dgm:prSet presAssocID="{B85108F1-499A-44E7-A513-F4A2F68A9CD2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0D32E7-1235-483A-9182-BEBB0848BC43}" type="pres">
      <dgm:prSet presAssocID="{B85108F1-499A-44E7-A513-F4A2F68A9CD2}" presName="txFour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16B131-690B-4E05-BDFB-7AA4CAB8759E}" type="pres">
      <dgm:prSet presAssocID="{B85108F1-499A-44E7-A513-F4A2F68A9CD2}" presName="horzFour" presStyleCnt="0"/>
      <dgm:spPr/>
      <dgm:t>
        <a:bodyPr/>
        <a:lstStyle/>
        <a:p>
          <a:endParaRPr lang="en-US"/>
        </a:p>
      </dgm:t>
    </dgm:pt>
    <dgm:pt modelId="{8AAB1ED2-D515-474D-A12E-DB69CB637DC1}" type="pres">
      <dgm:prSet presAssocID="{56FB5611-49C1-4F0C-9CC5-3B91777A3055}" presName="sibSpaceThree" presStyleCnt="0"/>
      <dgm:spPr/>
      <dgm:t>
        <a:bodyPr/>
        <a:lstStyle/>
        <a:p>
          <a:endParaRPr lang="en-US"/>
        </a:p>
      </dgm:t>
    </dgm:pt>
    <dgm:pt modelId="{5B40422D-603D-4257-81A7-DA61684510BF}" type="pres">
      <dgm:prSet presAssocID="{6D3D4E10-B8D7-4013-B371-2D3DDE76E314}" presName="vertThree" presStyleCnt="0"/>
      <dgm:spPr/>
      <dgm:t>
        <a:bodyPr/>
        <a:lstStyle/>
        <a:p>
          <a:endParaRPr lang="en-US"/>
        </a:p>
      </dgm:t>
    </dgm:pt>
    <dgm:pt modelId="{7A0614AF-4630-4933-AB03-293D4B563B6B}" type="pres">
      <dgm:prSet presAssocID="{6D3D4E10-B8D7-4013-B371-2D3DDE76E314}" presName="txThree" presStyleLbl="node3" presStyleIdx="1" presStyleCnt="3" custScaleY="430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4413A8-C052-437B-9203-47B341B4348C}" type="pres">
      <dgm:prSet presAssocID="{6D3D4E10-B8D7-4013-B371-2D3DDE76E314}" presName="parTransThree" presStyleCnt="0"/>
      <dgm:spPr/>
      <dgm:t>
        <a:bodyPr/>
        <a:lstStyle/>
        <a:p>
          <a:endParaRPr lang="en-US"/>
        </a:p>
      </dgm:t>
    </dgm:pt>
    <dgm:pt modelId="{CF717D63-A8CB-4E7E-99F3-E2BD76B9EF40}" type="pres">
      <dgm:prSet presAssocID="{6D3D4E10-B8D7-4013-B371-2D3DDE76E314}" presName="horzThree" presStyleCnt="0"/>
      <dgm:spPr/>
      <dgm:t>
        <a:bodyPr/>
        <a:lstStyle/>
        <a:p>
          <a:endParaRPr lang="en-US"/>
        </a:p>
      </dgm:t>
    </dgm:pt>
    <dgm:pt modelId="{B856C740-956E-4DCC-8B15-A2E75ACC631A}" type="pres">
      <dgm:prSet presAssocID="{D0F00443-13BA-46B4-84ED-564A6B82129A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249858-4381-4FDD-BD7F-01870BA43932}" type="pres">
      <dgm:prSet presAssocID="{D0F00443-13BA-46B4-84ED-564A6B82129A}" presName="txFour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E66867-DC55-4546-A02D-675C54548399}" type="pres">
      <dgm:prSet presAssocID="{D0F00443-13BA-46B4-84ED-564A6B82129A}" presName="horzFour" presStyleCnt="0"/>
      <dgm:spPr/>
      <dgm:t>
        <a:bodyPr/>
        <a:lstStyle/>
        <a:p>
          <a:endParaRPr lang="en-US"/>
        </a:p>
      </dgm:t>
    </dgm:pt>
    <dgm:pt modelId="{0B32A063-542B-4FC6-88D2-3B464FBA2FE9}" type="pres">
      <dgm:prSet presAssocID="{11D44ED4-5167-4A8A-A2C6-A6ADCBB4FFCD}" presName="sibSpaceTwo" presStyleCnt="0"/>
      <dgm:spPr/>
      <dgm:t>
        <a:bodyPr/>
        <a:lstStyle/>
        <a:p>
          <a:endParaRPr lang="en-US"/>
        </a:p>
      </dgm:t>
    </dgm:pt>
    <dgm:pt modelId="{0EB0A521-1E6D-4CE2-879A-6C37F821B65E}" type="pres">
      <dgm:prSet presAssocID="{EB042ED3-7A90-4407-A541-81B979F3B5B4}" presName="vertTwo" presStyleCnt="0"/>
      <dgm:spPr/>
      <dgm:t>
        <a:bodyPr/>
        <a:lstStyle/>
        <a:p>
          <a:endParaRPr lang="en-US"/>
        </a:p>
      </dgm:t>
    </dgm:pt>
    <dgm:pt modelId="{122D8C83-0EC5-4002-9787-7BCFD874BCC6}" type="pres">
      <dgm:prSet presAssocID="{EB042ED3-7A90-4407-A541-81B979F3B5B4}" presName="txTwo" presStyleLbl="node2" presStyleIdx="1" presStyleCnt="2" custScaleY="864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668B00-89B3-45B5-A135-5D9AA7527244}" type="pres">
      <dgm:prSet presAssocID="{EB042ED3-7A90-4407-A541-81B979F3B5B4}" presName="parTransTwo" presStyleCnt="0"/>
      <dgm:spPr/>
      <dgm:t>
        <a:bodyPr/>
        <a:lstStyle/>
        <a:p>
          <a:endParaRPr lang="en-US"/>
        </a:p>
      </dgm:t>
    </dgm:pt>
    <dgm:pt modelId="{847252C8-0D54-4DF4-9E37-C21EB4279024}" type="pres">
      <dgm:prSet presAssocID="{EB042ED3-7A90-4407-A541-81B979F3B5B4}" presName="horzTwo" presStyleCnt="0"/>
      <dgm:spPr/>
      <dgm:t>
        <a:bodyPr/>
        <a:lstStyle/>
        <a:p>
          <a:endParaRPr lang="en-US"/>
        </a:p>
      </dgm:t>
    </dgm:pt>
    <dgm:pt modelId="{E88FD2BC-730F-40E6-9024-4B77DC0F9FE4}" type="pres">
      <dgm:prSet presAssocID="{A1B55E16-D3DA-42DF-ADA1-4960FB1BD872}" presName="vertThree" presStyleCnt="0"/>
      <dgm:spPr/>
      <dgm:t>
        <a:bodyPr/>
        <a:lstStyle/>
        <a:p>
          <a:endParaRPr lang="en-US"/>
        </a:p>
      </dgm:t>
    </dgm:pt>
    <dgm:pt modelId="{2B004E89-6BD6-4A3B-AD42-8D0EC05E1866}" type="pres">
      <dgm:prSet presAssocID="{A1B55E16-D3DA-42DF-ADA1-4960FB1BD872}" presName="txThree" presStyleLbl="node3" presStyleIdx="2" presStyleCnt="3" custScaleY="3470" custLinFactNeighborX="-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CDA928-04EB-4CAD-B8AE-90D485127BF2}" type="pres">
      <dgm:prSet presAssocID="{A1B55E16-D3DA-42DF-ADA1-4960FB1BD872}" presName="parTransThree" presStyleCnt="0"/>
      <dgm:spPr/>
      <dgm:t>
        <a:bodyPr/>
        <a:lstStyle/>
        <a:p>
          <a:endParaRPr lang="en-US"/>
        </a:p>
      </dgm:t>
    </dgm:pt>
    <dgm:pt modelId="{BFC941D7-88E8-4EAE-8076-0BED870B58D6}" type="pres">
      <dgm:prSet presAssocID="{A1B55E16-D3DA-42DF-ADA1-4960FB1BD872}" presName="horzThree" presStyleCnt="0"/>
      <dgm:spPr/>
      <dgm:t>
        <a:bodyPr/>
        <a:lstStyle/>
        <a:p>
          <a:endParaRPr lang="en-US"/>
        </a:p>
      </dgm:t>
    </dgm:pt>
    <dgm:pt modelId="{CB6EA89E-2C1D-4EF8-B316-92AA79FFDDBF}" type="pres">
      <dgm:prSet presAssocID="{665F060A-B4B3-48E6-986C-A4AC03B35D26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294D9A-22ED-4426-8D6E-85EECB41CC75}" type="pres">
      <dgm:prSet presAssocID="{665F060A-B4B3-48E6-986C-A4AC03B35D26}" presName="txFour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A919B0-AFDE-4E08-943A-A05776B66FE4}" type="pres">
      <dgm:prSet presAssocID="{665F060A-B4B3-48E6-986C-A4AC03B35D26}" presName="horzFour" presStyleCnt="0"/>
      <dgm:spPr/>
      <dgm:t>
        <a:bodyPr/>
        <a:lstStyle/>
        <a:p>
          <a:endParaRPr lang="en-US"/>
        </a:p>
      </dgm:t>
    </dgm:pt>
  </dgm:ptLst>
  <dgm:cxnLst>
    <dgm:cxn modelId="{B5CE20D9-D641-4E5C-B093-795B78D9290F}" type="presOf" srcId="{A1B55E16-D3DA-42DF-ADA1-4960FB1BD872}" destId="{2B004E89-6BD6-4A3B-AD42-8D0EC05E1866}" srcOrd="0" destOrd="0" presId="urn:microsoft.com/office/officeart/2005/8/layout/hierarchy4"/>
    <dgm:cxn modelId="{846C83A4-E889-4428-ADFB-FA7DD33B7CDB}" type="presOf" srcId="{CBD18D44-1B7E-40BB-85E7-AE1C8AC72239}" destId="{BC647F50-4448-4BB2-8848-1CBC356192E3}" srcOrd="0" destOrd="0" presId="urn:microsoft.com/office/officeart/2005/8/layout/hierarchy4"/>
    <dgm:cxn modelId="{75F92AFC-B674-4ECC-8313-15B7B3E66713}" type="presOf" srcId="{9A9D6C68-E947-4449-9753-53A55FFAFE69}" destId="{4E123E55-4804-47CA-B5AE-A8FADE8F3AF7}" srcOrd="0" destOrd="0" presId="urn:microsoft.com/office/officeart/2005/8/layout/hierarchy4"/>
    <dgm:cxn modelId="{8888F278-55F2-4340-9AB7-85C73BEBB501}" type="presOf" srcId="{FE0F70ED-7869-4787-8C0B-733C1C5E891A}" destId="{9FFB275E-AAD8-49C2-8EB1-72CC35C242CC}" srcOrd="0" destOrd="0" presId="urn:microsoft.com/office/officeart/2005/8/layout/hierarchy4"/>
    <dgm:cxn modelId="{6753A14B-50D7-4C00-9E0E-06980C81A651}" type="presOf" srcId="{EB042ED3-7A90-4407-A541-81B979F3B5B4}" destId="{122D8C83-0EC5-4002-9787-7BCFD874BCC6}" srcOrd="0" destOrd="0" presId="urn:microsoft.com/office/officeart/2005/8/layout/hierarchy4"/>
    <dgm:cxn modelId="{052F9589-2441-4E13-A066-3ED63896E3EA}" srcId="{45D53B8F-9819-40E8-9E2C-6987D0E8EBB1}" destId="{B85108F1-499A-44E7-A513-F4A2F68A9CD2}" srcOrd="0" destOrd="0" parTransId="{085460E0-2AFA-456E-A13F-C74EA15EB1C7}" sibTransId="{C369878A-9364-4172-A4C6-2152A037339B}"/>
    <dgm:cxn modelId="{3C2483F4-D03B-452F-A62E-82DF2EC4E657}" srcId="{9A9D6C68-E947-4449-9753-53A55FFAFE69}" destId="{6D3D4E10-B8D7-4013-B371-2D3DDE76E314}" srcOrd="1" destOrd="0" parTransId="{E4B066BF-A904-4902-8F85-13CE5A4DA596}" sibTransId="{601B2DD3-77AF-4067-A2E5-F94F7F6CE63F}"/>
    <dgm:cxn modelId="{62BE0825-E4D0-43C6-B41C-F007F100177B}" srcId="{FE0F70ED-7869-4787-8C0B-733C1C5E891A}" destId="{9A9D6C68-E947-4449-9753-53A55FFAFE69}" srcOrd="0" destOrd="0" parTransId="{61C2ACD4-E5E3-4927-8CE4-94A95EA8A79C}" sibTransId="{11D44ED4-5167-4A8A-A2C6-A6ADCBB4FFCD}"/>
    <dgm:cxn modelId="{951823B4-BDA0-46CB-8F99-32FA8F42961E}" type="presOf" srcId="{6D3D4E10-B8D7-4013-B371-2D3DDE76E314}" destId="{7A0614AF-4630-4933-AB03-293D4B563B6B}" srcOrd="0" destOrd="0" presId="urn:microsoft.com/office/officeart/2005/8/layout/hierarchy4"/>
    <dgm:cxn modelId="{C9A8507A-479E-4FEB-BB53-8F7816127920}" srcId="{EB042ED3-7A90-4407-A541-81B979F3B5B4}" destId="{A1B55E16-D3DA-42DF-ADA1-4960FB1BD872}" srcOrd="0" destOrd="0" parTransId="{B9634AA4-CB34-40E6-9247-9ABB14588A97}" sibTransId="{B70CBBD4-F15A-466C-B3F7-00D8B8CAF597}"/>
    <dgm:cxn modelId="{31509BE3-7BB7-4120-918F-EDE0A3C5A3E3}" srcId="{FE0F70ED-7869-4787-8C0B-733C1C5E891A}" destId="{EB042ED3-7A90-4407-A541-81B979F3B5B4}" srcOrd="1" destOrd="0" parTransId="{A8D032B0-4A3B-4593-9225-380D44D678D5}" sibTransId="{C9CA8B7A-0ED2-40D7-B1F5-E08BBEE4B3D1}"/>
    <dgm:cxn modelId="{EFABEDB1-8786-4D36-8AB0-7831EDEBE9F6}" type="presOf" srcId="{45D53B8F-9819-40E8-9E2C-6987D0E8EBB1}" destId="{A60A749D-BF3F-45F2-A5D8-0BFCFC100418}" srcOrd="0" destOrd="0" presId="urn:microsoft.com/office/officeart/2005/8/layout/hierarchy4"/>
    <dgm:cxn modelId="{1A232494-4FB0-46E7-A435-1D0CDDE32FD7}" srcId="{CBD18D44-1B7E-40BB-85E7-AE1C8AC72239}" destId="{FE0F70ED-7869-4787-8C0B-733C1C5E891A}" srcOrd="0" destOrd="0" parTransId="{3F4905DD-F009-4819-97E2-9EBDA45CCEF3}" sibTransId="{6A3B840A-E923-4496-A5C4-8900C5F115D0}"/>
    <dgm:cxn modelId="{5F180660-3FD2-44B9-8970-80821CD5DAD8}" type="presOf" srcId="{665F060A-B4B3-48E6-986C-A4AC03B35D26}" destId="{27294D9A-22ED-4426-8D6E-85EECB41CC75}" srcOrd="0" destOrd="0" presId="urn:microsoft.com/office/officeart/2005/8/layout/hierarchy4"/>
    <dgm:cxn modelId="{F94BDB64-43BB-4296-9AFD-734E900313F7}" srcId="{6D3D4E10-B8D7-4013-B371-2D3DDE76E314}" destId="{D0F00443-13BA-46B4-84ED-564A6B82129A}" srcOrd="0" destOrd="0" parTransId="{38969BAE-DF72-44D9-89BA-4D13F535CB82}" sibTransId="{338282AC-EB0C-4074-A057-A13A2C5A9F7A}"/>
    <dgm:cxn modelId="{F981F13F-D729-49EE-93D4-2F2D5F6E3C76}" srcId="{9A9D6C68-E947-4449-9753-53A55FFAFE69}" destId="{45D53B8F-9819-40E8-9E2C-6987D0E8EBB1}" srcOrd="0" destOrd="0" parTransId="{D0DF26C4-BC67-4C15-8A34-196BCAB8AD54}" sibTransId="{56FB5611-49C1-4F0C-9CC5-3B91777A3055}"/>
    <dgm:cxn modelId="{C18DD242-F936-4B50-9BB3-D384194EE264}" type="presOf" srcId="{B85108F1-499A-44E7-A513-F4A2F68A9CD2}" destId="{460D32E7-1235-483A-9182-BEBB0848BC43}" srcOrd="0" destOrd="0" presId="urn:microsoft.com/office/officeart/2005/8/layout/hierarchy4"/>
    <dgm:cxn modelId="{50D74BD4-3D32-4310-B802-173B356C14AB}" srcId="{A1B55E16-D3DA-42DF-ADA1-4960FB1BD872}" destId="{665F060A-B4B3-48E6-986C-A4AC03B35D26}" srcOrd="0" destOrd="0" parTransId="{9F2B6517-9541-4A05-85FC-0C21B6EE70D0}" sibTransId="{4DA25164-4FFF-4853-8CFF-97E68B262444}"/>
    <dgm:cxn modelId="{84C96E8D-1D1E-4E65-9086-1E30E45ABA45}" type="presOf" srcId="{D0F00443-13BA-46B4-84ED-564A6B82129A}" destId="{DA249858-4381-4FDD-BD7F-01870BA43932}" srcOrd="0" destOrd="0" presId="urn:microsoft.com/office/officeart/2005/8/layout/hierarchy4"/>
    <dgm:cxn modelId="{EFD81CCB-7E47-4658-A070-792C45AD5222}" type="presParOf" srcId="{BC647F50-4448-4BB2-8848-1CBC356192E3}" destId="{423312D2-3891-43F2-BFDF-DC6675AB6647}" srcOrd="0" destOrd="0" presId="urn:microsoft.com/office/officeart/2005/8/layout/hierarchy4"/>
    <dgm:cxn modelId="{5B7AB788-8571-4C98-AE16-387CD638696A}" type="presParOf" srcId="{423312D2-3891-43F2-BFDF-DC6675AB6647}" destId="{9FFB275E-AAD8-49C2-8EB1-72CC35C242CC}" srcOrd="0" destOrd="0" presId="urn:microsoft.com/office/officeart/2005/8/layout/hierarchy4"/>
    <dgm:cxn modelId="{27198247-D38D-476A-B54F-6002A9A25C1F}" type="presParOf" srcId="{423312D2-3891-43F2-BFDF-DC6675AB6647}" destId="{609C43A0-7519-43E1-8827-6A643864064E}" srcOrd="1" destOrd="0" presId="urn:microsoft.com/office/officeart/2005/8/layout/hierarchy4"/>
    <dgm:cxn modelId="{1E98950A-9F62-4EEC-8BBE-91AA899D5108}" type="presParOf" srcId="{423312D2-3891-43F2-BFDF-DC6675AB6647}" destId="{28087C73-CC35-4AA2-890C-27FFB1182BE0}" srcOrd="2" destOrd="0" presId="urn:microsoft.com/office/officeart/2005/8/layout/hierarchy4"/>
    <dgm:cxn modelId="{890E3AB6-2A8E-4A5C-8B8E-A1D021D95237}" type="presParOf" srcId="{28087C73-CC35-4AA2-890C-27FFB1182BE0}" destId="{9F99D578-6EEB-49AD-BA4C-B579AF1BFC3A}" srcOrd="0" destOrd="0" presId="urn:microsoft.com/office/officeart/2005/8/layout/hierarchy4"/>
    <dgm:cxn modelId="{EC098257-8340-4C8D-803C-D207FA49A758}" type="presParOf" srcId="{9F99D578-6EEB-49AD-BA4C-B579AF1BFC3A}" destId="{4E123E55-4804-47CA-B5AE-A8FADE8F3AF7}" srcOrd="0" destOrd="0" presId="urn:microsoft.com/office/officeart/2005/8/layout/hierarchy4"/>
    <dgm:cxn modelId="{2D0136B9-46A9-457F-B5B2-ACD32841066C}" type="presParOf" srcId="{9F99D578-6EEB-49AD-BA4C-B579AF1BFC3A}" destId="{1B890536-A0FB-4E9C-8D67-67DAE95BDBCE}" srcOrd="1" destOrd="0" presId="urn:microsoft.com/office/officeart/2005/8/layout/hierarchy4"/>
    <dgm:cxn modelId="{AEEDB74D-7895-40E9-8D4B-1710D60EF947}" type="presParOf" srcId="{9F99D578-6EEB-49AD-BA4C-B579AF1BFC3A}" destId="{330B1FD1-26A1-4EBE-89ED-765406E3C85C}" srcOrd="2" destOrd="0" presId="urn:microsoft.com/office/officeart/2005/8/layout/hierarchy4"/>
    <dgm:cxn modelId="{98A49FAC-950F-4739-AD0C-3FB6B8CCD63A}" type="presParOf" srcId="{330B1FD1-26A1-4EBE-89ED-765406E3C85C}" destId="{671842BB-FABD-416D-BE25-7FE1C517BA59}" srcOrd="0" destOrd="0" presId="urn:microsoft.com/office/officeart/2005/8/layout/hierarchy4"/>
    <dgm:cxn modelId="{FB6B8534-8581-4AF5-9A56-BC8255B78EEA}" type="presParOf" srcId="{671842BB-FABD-416D-BE25-7FE1C517BA59}" destId="{A60A749D-BF3F-45F2-A5D8-0BFCFC100418}" srcOrd="0" destOrd="0" presId="urn:microsoft.com/office/officeart/2005/8/layout/hierarchy4"/>
    <dgm:cxn modelId="{453CB915-2AE5-4631-AECA-E54412A9D5F7}" type="presParOf" srcId="{671842BB-FABD-416D-BE25-7FE1C517BA59}" destId="{BCCA54F0-F13C-48DC-9029-C0BA1B4FA938}" srcOrd="1" destOrd="0" presId="urn:microsoft.com/office/officeart/2005/8/layout/hierarchy4"/>
    <dgm:cxn modelId="{F63DC2D6-E4D0-43DD-8034-2171C1A76947}" type="presParOf" srcId="{671842BB-FABD-416D-BE25-7FE1C517BA59}" destId="{7DE211F1-998F-4B96-A468-7FD593B9ED37}" srcOrd="2" destOrd="0" presId="urn:microsoft.com/office/officeart/2005/8/layout/hierarchy4"/>
    <dgm:cxn modelId="{1992546D-7A2E-4B20-BB6A-7AD07E1D95D7}" type="presParOf" srcId="{7DE211F1-998F-4B96-A468-7FD593B9ED37}" destId="{9E738C4E-EC10-4002-8763-39AEB08409F6}" srcOrd="0" destOrd="0" presId="urn:microsoft.com/office/officeart/2005/8/layout/hierarchy4"/>
    <dgm:cxn modelId="{20AEC5FF-6106-4802-BED6-534B3C14AC11}" type="presParOf" srcId="{9E738C4E-EC10-4002-8763-39AEB08409F6}" destId="{460D32E7-1235-483A-9182-BEBB0848BC43}" srcOrd="0" destOrd="0" presId="urn:microsoft.com/office/officeart/2005/8/layout/hierarchy4"/>
    <dgm:cxn modelId="{65174F0A-F0D0-4DDB-B199-2286AADD115B}" type="presParOf" srcId="{9E738C4E-EC10-4002-8763-39AEB08409F6}" destId="{F816B131-690B-4E05-BDFB-7AA4CAB8759E}" srcOrd="1" destOrd="0" presId="urn:microsoft.com/office/officeart/2005/8/layout/hierarchy4"/>
    <dgm:cxn modelId="{45716D23-CBB7-41E1-A93D-67C86289917D}" type="presParOf" srcId="{330B1FD1-26A1-4EBE-89ED-765406E3C85C}" destId="{8AAB1ED2-D515-474D-A12E-DB69CB637DC1}" srcOrd="1" destOrd="0" presId="urn:microsoft.com/office/officeart/2005/8/layout/hierarchy4"/>
    <dgm:cxn modelId="{7F7C4B47-B519-4717-A8FB-04245ABD83E0}" type="presParOf" srcId="{330B1FD1-26A1-4EBE-89ED-765406E3C85C}" destId="{5B40422D-603D-4257-81A7-DA61684510BF}" srcOrd="2" destOrd="0" presId="urn:microsoft.com/office/officeart/2005/8/layout/hierarchy4"/>
    <dgm:cxn modelId="{E35E5435-5DF8-489C-9989-EBD209B4897E}" type="presParOf" srcId="{5B40422D-603D-4257-81A7-DA61684510BF}" destId="{7A0614AF-4630-4933-AB03-293D4B563B6B}" srcOrd="0" destOrd="0" presId="urn:microsoft.com/office/officeart/2005/8/layout/hierarchy4"/>
    <dgm:cxn modelId="{168A5C1B-A6AE-4888-9AAF-BBBC91C99BBB}" type="presParOf" srcId="{5B40422D-603D-4257-81A7-DA61684510BF}" destId="{FF4413A8-C052-437B-9203-47B341B4348C}" srcOrd="1" destOrd="0" presId="urn:microsoft.com/office/officeart/2005/8/layout/hierarchy4"/>
    <dgm:cxn modelId="{B389D8AA-49E3-4FB7-AA7F-DBB5155A3F4D}" type="presParOf" srcId="{5B40422D-603D-4257-81A7-DA61684510BF}" destId="{CF717D63-A8CB-4E7E-99F3-E2BD76B9EF40}" srcOrd="2" destOrd="0" presId="urn:microsoft.com/office/officeart/2005/8/layout/hierarchy4"/>
    <dgm:cxn modelId="{6818494D-0D5F-4EAF-B5EA-A255DB729C6C}" type="presParOf" srcId="{CF717D63-A8CB-4E7E-99F3-E2BD76B9EF40}" destId="{B856C740-956E-4DCC-8B15-A2E75ACC631A}" srcOrd="0" destOrd="0" presId="urn:microsoft.com/office/officeart/2005/8/layout/hierarchy4"/>
    <dgm:cxn modelId="{BCCC7ECE-E06D-4DE2-9607-0B36BC0297E1}" type="presParOf" srcId="{B856C740-956E-4DCC-8B15-A2E75ACC631A}" destId="{DA249858-4381-4FDD-BD7F-01870BA43932}" srcOrd="0" destOrd="0" presId="urn:microsoft.com/office/officeart/2005/8/layout/hierarchy4"/>
    <dgm:cxn modelId="{75DD1584-4956-4D52-9915-4F7731885FDD}" type="presParOf" srcId="{B856C740-956E-4DCC-8B15-A2E75ACC631A}" destId="{65E66867-DC55-4546-A02D-675C54548399}" srcOrd="1" destOrd="0" presId="urn:microsoft.com/office/officeart/2005/8/layout/hierarchy4"/>
    <dgm:cxn modelId="{C40A81F1-C4D5-474B-8C2B-CF11A52642FF}" type="presParOf" srcId="{28087C73-CC35-4AA2-890C-27FFB1182BE0}" destId="{0B32A063-542B-4FC6-88D2-3B464FBA2FE9}" srcOrd="1" destOrd="0" presId="urn:microsoft.com/office/officeart/2005/8/layout/hierarchy4"/>
    <dgm:cxn modelId="{A5636667-D5D3-431E-B984-325F3CC7B215}" type="presParOf" srcId="{28087C73-CC35-4AA2-890C-27FFB1182BE0}" destId="{0EB0A521-1E6D-4CE2-879A-6C37F821B65E}" srcOrd="2" destOrd="0" presId="urn:microsoft.com/office/officeart/2005/8/layout/hierarchy4"/>
    <dgm:cxn modelId="{0DB559CB-613A-4A38-9932-F996BF509693}" type="presParOf" srcId="{0EB0A521-1E6D-4CE2-879A-6C37F821B65E}" destId="{122D8C83-0EC5-4002-9787-7BCFD874BCC6}" srcOrd="0" destOrd="0" presId="urn:microsoft.com/office/officeart/2005/8/layout/hierarchy4"/>
    <dgm:cxn modelId="{62C03E97-47D5-4C75-AEBA-71EFA9425D44}" type="presParOf" srcId="{0EB0A521-1E6D-4CE2-879A-6C37F821B65E}" destId="{1B668B00-89B3-45B5-A135-5D9AA7527244}" srcOrd="1" destOrd="0" presId="urn:microsoft.com/office/officeart/2005/8/layout/hierarchy4"/>
    <dgm:cxn modelId="{866F010C-F122-4F7A-96AC-BC5159D1650D}" type="presParOf" srcId="{0EB0A521-1E6D-4CE2-879A-6C37F821B65E}" destId="{847252C8-0D54-4DF4-9E37-C21EB4279024}" srcOrd="2" destOrd="0" presId="urn:microsoft.com/office/officeart/2005/8/layout/hierarchy4"/>
    <dgm:cxn modelId="{47CEA6F8-A622-433B-A11B-7B121D8AE397}" type="presParOf" srcId="{847252C8-0D54-4DF4-9E37-C21EB4279024}" destId="{E88FD2BC-730F-40E6-9024-4B77DC0F9FE4}" srcOrd="0" destOrd="0" presId="urn:microsoft.com/office/officeart/2005/8/layout/hierarchy4"/>
    <dgm:cxn modelId="{6742AD89-480F-4B03-870E-CAEC24F70563}" type="presParOf" srcId="{E88FD2BC-730F-40E6-9024-4B77DC0F9FE4}" destId="{2B004E89-6BD6-4A3B-AD42-8D0EC05E1866}" srcOrd="0" destOrd="0" presId="urn:microsoft.com/office/officeart/2005/8/layout/hierarchy4"/>
    <dgm:cxn modelId="{58574166-4F20-4A91-AA95-1EA3AC956437}" type="presParOf" srcId="{E88FD2BC-730F-40E6-9024-4B77DC0F9FE4}" destId="{50CDA928-04EB-4CAD-B8AE-90D485127BF2}" srcOrd="1" destOrd="0" presId="urn:microsoft.com/office/officeart/2005/8/layout/hierarchy4"/>
    <dgm:cxn modelId="{6D636090-21A7-4AD5-941D-0FF237840DBC}" type="presParOf" srcId="{E88FD2BC-730F-40E6-9024-4B77DC0F9FE4}" destId="{BFC941D7-88E8-4EAE-8076-0BED870B58D6}" srcOrd="2" destOrd="0" presId="urn:microsoft.com/office/officeart/2005/8/layout/hierarchy4"/>
    <dgm:cxn modelId="{2EB5221E-F684-4039-8328-D2EA94FECD4F}" type="presParOf" srcId="{BFC941D7-88E8-4EAE-8076-0BED870B58D6}" destId="{CB6EA89E-2C1D-4EF8-B316-92AA79FFDDBF}" srcOrd="0" destOrd="0" presId="urn:microsoft.com/office/officeart/2005/8/layout/hierarchy4"/>
    <dgm:cxn modelId="{B34B0DFA-B02D-479F-BB81-7BFFCD44DF44}" type="presParOf" srcId="{CB6EA89E-2C1D-4EF8-B316-92AA79FFDDBF}" destId="{27294D9A-22ED-4426-8D6E-85EECB41CC75}" srcOrd="0" destOrd="0" presId="urn:microsoft.com/office/officeart/2005/8/layout/hierarchy4"/>
    <dgm:cxn modelId="{ACF296FE-00E7-43F1-9B72-45DBC89CEF13}" type="presParOf" srcId="{CB6EA89E-2C1D-4EF8-B316-92AA79FFDDBF}" destId="{17A919B0-AFDE-4E08-943A-A05776B66FE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355062-52BD-4AF6-A69C-DD80761CB5B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DA16B2A4-9810-4C0E-8396-2375C06780D9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Study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Population</a:t>
          </a:r>
          <a:endParaRPr lang="en-US" b="1" dirty="0"/>
        </a:p>
      </dgm:t>
    </dgm:pt>
    <dgm:pt modelId="{D1B5AC38-D039-4B99-B39C-B1717A2EC304}" type="parTrans" cxnId="{641AD4D6-1C50-4CC6-A0B7-FCF7388FF125}">
      <dgm:prSet/>
      <dgm:spPr/>
      <dgm:t>
        <a:bodyPr/>
        <a:lstStyle/>
        <a:p>
          <a:endParaRPr lang="en-US"/>
        </a:p>
      </dgm:t>
    </dgm:pt>
    <dgm:pt modelId="{AC8968F9-714E-47B2-829D-21B118D6AC3F}" type="sibTrans" cxnId="{641AD4D6-1C50-4CC6-A0B7-FCF7388FF125}">
      <dgm:prSet/>
      <dgm:spPr/>
      <dgm:t>
        <a:bodyPr/>
        <a:lstStyle/>
        <a:p>
          <a:endParaRPr lang="en-US"/>
        </a:p>
      </dgm:t>
    </dgm:pt>
    <dgm:pt modelId="{3375FA6C-415B-4BAA-8641-399CA1B2340F}">
      <dgm:prSet phldrT="[Text]"/>
      <dgm:spPr/>
      <dgm:t>
        <a:bodyPr/>
        <a:lstStyle/>
        <a:p>
          <a:r>
            <a:rPr lang="en-US" b="1" dirty="0" smtClean="0"/>
            <a:t>Outcome</a:t>
          </a:r>
          <a:endParaRPr lang="en-US" b="1" dirty="0"/>
        </a:p>
      </dgm:t>
    </dgm:pt>
    <dgm:pt modelId="{00FB98F7-435E-4C9D-B66A-C5543C44A3D4}" type="parTrans" cxnId="{6205F9F1-891E-442D-ACD0-6B27498BA002}">
      <dgm:prSet/>
      <dgm:spPr/>
      <dgm:t>
        <a:bodyPr/>
        <a:lstStyle/>
        <a:p>
          <a:endParaRPr lang="en-US"/>
        </a:p>
      </dgm:t>
    </dgm:pt>
    <dgm:pt modelId="{32F3234E-8FDB-453A-8AD4-64B7C5E79DBF}" type="sibTrans" cxnId="{6205F9F1-891E-442D-ACD0-6B27498BA002}">
      <dgm:prSet/>
      <dgm:spPr/>
      <dgm:t>
        <a:bodyPr/>
        <a:lstStyle/>
        <a:p>
          <a:endParaRPr lang="en-US"/>
        </a:p>
      </dgm:t>
    </dgm:pt>
    <dgm:pt modelId="{DF7D45F3-AD35-4FC1-AF7E-47600FB496E5}">
      <dgm:prSet phldrT="[Text]"/>
      <dgm:spPr/>
      <dgm:t>
        <a:bodyPr/>
        <a:lstStyle/>
        <a:p>
          <a:r>
            <a:rPr lang="en-US" b="1" dirty="0" smtClean="0"/>
            <a:t>Factor present</a:t>
          </a:r>
          <a:endParaRPr lang="en-US" b="1" dirty="0"/>
        </a:p>
      </dgm:t>
    </dgm:pt>
    <dgm:pt modelId="{3C8A00C6-D147-41CA-A15B-31ACF62500B8}" type="parTrans" cxnId="{2EB966C0-E4DF-48FF-94A6-D2F69BBD4101}">
      <dgm:prSet/>
      <dgm:spPr/>
      <dgm:t>
        <a:bodyPr/>
        <a:lstStyle/>
        <a:p>
          <a:endParaRPr lang="en-US"/>
        </a:p>
      </dgm:t>
    </dgm:pt>
    <dgm:pt modelId="{E2BE09B8-7CF7-461B-A7C2-51F96BA70440}" type="sibTrans" cxnId="{2EB966C0-E4DF-48FF-94A6-D2F69BBD4101}">
      <dgm:prSet/>
      <dgm:spPr/>
      <dgm:t>
        <a:bodyPr/>
        <a:lstStyle/>
        <a:p>
          <a:endParaRPr lang="en-US"/>
        </a:p>
      </dgm:t>
    </dgm:pt>
    <dgm:pt modelId="{5F5D1D12-65FE-46E6-A458-B8C6016D1D45}">
      <dgm:prSet phldrT="[Text]"/>
      <dgm:spPr/>
      <dgm:t>
        <a:bodyPr/>
        <a:lstStyle/>
        <a:p>
          <a:r>
            <a:rPr lang="en-US" b="1" dirty="0" smtClean="0"/>
            <a:t>Factor absent</a:t>
          </a:r>
          <a:endParaRPr lang="en-US" b="1" dirty="0"/>
        </a:p>
      </dgm:t>
    </dgm:pt>
    <dgm:pt modelId="{EA7D0D61-F183-4A85-9853-BFDE17A2E09F}" type="parTrans" cxnId="{C46D19D8-CD7D-4258-B198-F5E00C2E9F4A}">
      <dgm:prSet/>
      <dgm:spPr/>
      <dgm:t>
        <a:bodyPr/>
        <a:lstStyle/>
        <a:p>
          <a:endParaRPr lang="en-US"/>
        </a:p>
      </dgm:t>
    </dgm:pt>
    <dgm:pt modelId="{BFCD6684-81F4-4185-B632-09DB29E5CFE5}" type="sibTrans" cxnId="{C46D19D8-CD7D-4258-B198-F5E00C2E9F4A}">
      <dgm:prSet/>
      <dgm:spPr/>
      <dgm:t>
        <a:bodyPr/>
        <a:lstStyle/>
        <a:p>
          <a:endParaRPr lang="en-US"/>
        </a:p>
      </dgm:t>
    </dgm:pt>
    <dgm:pt modelId="{5A2E0643-E8F4-4673-9CEB-227C87A7C95B}">
      <dgm:prSet phldrT="[Text]"/>
      <dgm:spPr/>
      <dgm:t>
        <a:bodyPr/>
        <a:lstStyle/>
        <a:p>
          <a:r>
            <a:rPr lang="en-US" b="1" dirty="0" smtClean="0"/>
            <a:t>Factor present</a:t>
          </a:r>
          <a:endParaRPr lang="en-US" b="1" dirty="0"/>
        </a:p>
      </dgm:t>
    </dgm:pt>
    <dgm:pt modelId="{6EF4FC7E-0B34-407D-AE9C-27A2342FD9F6}" type="parTrans" cxnId="{D746B1AE-DDD5-49D6-A202-632182AB483B}">
      <dgm:prSet/>
      <dgm:spPr/>
      <dgm:t>
        <a:bodyPr/>
        <a:lstStyle/>
        <a:p>
          <a:endParaRPr lang="en-US"/>
        </a:p>
      </dgm:t>
    </dgm:pt>
    <dgm:pt modelId="{549980CB-6525-4381-8D0B-5CAA8CB751EC}" type="sibTrans" cxnId="{D746B1AE-DDD5-49D6-A202-632182AB483B}">
      <dgm:prSet/>
      <dgm:spPr/>
      <dgm:t>
        <a:bodyPr/>
        <a:lstStyle/>
        <a:p>
          <a:endParaRPr lang="en-US"/>
        </a:p>
      </dgm:t>
    </dgm:pt>
    <dgm:pt modelId="{3BA1FBAC-A65C-447C-B931-68ADDC6DEB77}">
      <dgm:prSet/>
      <dgm:spPr/>
      <dgm:t>
        <a:bodyPr/>
        <a:lstStyle/>
        <a:p>
          <a:r>
            <a:rPr lang="en-US" b="1" dirty="0" smtClean="0"/>
            <a:t>Factor absent</a:t>
          </a:r>
          <a:endParaRPr lang="en-US" b="1" dirty="0"/>
        </a:p>
      </dgm:t>
    </dgm:pt>
    <dgm:pt modelId="{86A20EE0-8BA6-4F09-926C-4B572ED76CD6}" type="parTrans" cxnId="{455664F0-7951-4D12-A13C-37DF92F495CA}">
      <dgm:prSet/>
      <dgm:spPr/>
      <dgm:t>
        <a:bodyPr/>
        <a:lstStyle/>
        <a:p>
          <a:endParaRPr lang="en-US"/>
        </a:p>
      </dgm:t>
    </dgm:pt>
    <dgm:pt modelId="{76C2E554-5377-4C48-99FE-E2A690D057FA}" type="sibTrans" cxnId="{455664F0-7951-4D12-A13C-37DF92F495CA}">
      <dgm:prSet/>
      <dgm:spPr/>
      <dgm:t>
        <a:bodyPr/>
        <a:lstStyle/>
        <a:p>
          <a:endParaRPr lang="en-US"/>
        </a:p>
      </dgm:t>
    </dgm:pt>
    <dgm:pt modelId="{4B72EBF0-E6BA-4F93-8120-0C8D616FAF54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No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Outcome</a:t>
          </a:r>
        </a:p>
      </dgm:t>
    </dgm:pt>
    <dgm:pt modelId="{03E441B8-B1D9-4734-BFB5-90561EAB7CF2}" type="sibTrans" cxnId="{6351AECD-E35B-4F62-BF98-E35FBFA7B942}">
      <dgm:prSet/>
      <dgm:spPr/>
      <dgm:t>
        <a:bodyPr/>
        <a:lstStyle/>
        <a:p>
          <a:endParaRPr lang="en-US"/>
        </a:p>
      </dgm:t>
    </dgm:pt>
    <dgm:pt modelId="{DD7F9BFD-9EF1-4AAF-B645-AC1C4B00CD4F}" type="parTrans" cxnId="{6351AECD-E35B-4F62-BF98-E35FBFA7B942}">
      <dgm:prSet/>
      <dgm:spPr/>
      <dgm:t>
        <a:bodyPr/>
        <a:lstStyle/>
        <a:p>
          <a:endParaRPr lang="en-US"/>
        </a:p>
      </dgm:t>
    </dgm:pt>
    <dgm:pt modelId="{0FB40B4D-C616-4B0A-B9D4-C5F1E2610F8E}" type="pres">
      <dgm:prSet presAssocID="{E5355062-52BD-4AF6-A69C-DD80761CB5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1140A-D23B-452A-A576-B7F68ACD2C8A}" type="pres">
      <dgm:prSet presAssocID="{DA16B2A4-9810-4C0E-8396-2375C06780D9}" presName="root1" presStyleCnt="0"/>
      <dgm:spPr/>
    </dgm:pt>
    <dgm:pt modelId="{22A4CE91-151E-4D57-943D-8022C22079EA}" type="pres">
      <dgm:prSet presAssocID="{DA16B2A4-9810-4C0E-8396-2375C06780D9}" presName="LevelOneTextNode" presStyleLbl="node0" presStyleIdx="0" presStyleCnt="1" custLinFactNeighborX="-31912" custLinFactNeighborY="-15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1AF87D-F668-45FC-83FA-1F04D7EC59C7}" type="pres">
      <dgm:prSet presAssocID="{DA16B2A4-9810-4C0E-8396-2375C06780D9}" presName="level2hierChild" presStyleCnt="0"/>
      <dgm:spPr/>
    </dgm:pt>
    <dgm:pt modelId="{B8F3960F-B910-467F-96D1-BABB13304A7A}" type="pres">
      <dgm:prSet presAssocID="{00FB98F7-435E-4C9D-B66A-C5543C44A3D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34A512-F174-4874-9D58-034C1E129876}" type="pres">
      <dgm:prSet presAssocID="{00FB98F7-435E-4C9D-B66A-C5543C44A3D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00D937A5-306B-4F42-9657-06B0A4A89C97}" type="pres">
      <dgm:prSet presAssocID="{3375FA6C-415B-4BAA-8641-399CA1B2340F}" presName="root2" presStyleCnt="0"/>
      <dgm:spPr/>
    </dgm:pt>
    <dgm:pt modelId="{3A1BD132-F115-4C83-8EE8-D7AE8FC62458}" type="pres">
      <dgm:prSet presAssocID="{3375FA6C-415B-4BAA-8641-399CA1B2340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468199-E080-4B2A-A60B-ADB72F5A700A}" type="pres">
      <dgm:prSet presAssocID="{3375FA6C-415B-4BAA-8641-399CA1B2340F}" presName="level3hierChild" presStyleCnt="0"/>
      <dgm:spPr/>
    </dgm:pt>
    <dgm:pt modelId="{95DA9E5A-7B6E-42DC-8300-7F479F545838}" type="pres">
      <dgm:prSet presAssocID="{3C8A00C6-D147-41CA-A15B-31ACF62500B8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327E37DC-423A-48FA-BCDE-D0D72EF6861C}" type="pres">
      <dgm:prSet presAssocID="{3C8A00C6-D147-41CA-A15B-31ACF62500B8}" presName="connTx" presStyleLbl="parChTrans1D3" presStyleIdx="0" presStyleCnt="4"/>
      <dgm:spPr/>
      <dgm:t>
        <a:bodyPr/>
        <a:lstStyle/>
        <a:p>
          <a:endParaRPr lang="en-US"/>
        </a:p>
      </dgm:t>
    </dgm:pt>
    <dgm:pt modelId="{8C979296-3167-4ED6-9BE3-B8D1D5ECC8F0}" type="pres">
      <dgm:prSet presAssocID="{DF7D45F3-AD35-4FC1-AF7E-47600FB496E5}" presName="root2" presStyleCnt="0"/>
      <dgm:spPr/>
    </dgm:pt>
    <dgm:pt modelId="{B49E8C68-6A09-4F5C-A8A2-96C568BF59EC}" type="pres">
      <dgm:prSet presAssocID="{DF7D45F3-AD35-4FC1-AF7E-47600FB496E5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4F71E-6CD9-4179-B750-DA622959CDD8}" type="pres">
      <dgm:prSet presAssocID="{DF7D45F3-AD35-4FC1-AF7E-47600FB496E5}" presName="level3hierChild" presStyleCnt="0"/>
      <dgm:spPr/>
    </dgm:pt>
    <dgm:pt modelId="{7A52BB38-9209-4D3C-B4A0-2A099FB612AC}" type="pres">
      <dgm:prSet presAssocID="{EA7D0D61-F183-4A85-9853-BFDE17A2E09F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9A8A2BFB-29C6-4611-BC04-F271D3D09CAD}" type="pres">
      <dgm:prSet presAssocID="{EA7D0D61-F183-4A85-9853-BFDE17A2E09F}" presName="connTx" presStyleLbl="parChTrans1D3" presStyleIdx="1" presStyleCnt="4"/>
      <dgm:spPr/>
      <dgm:t>
        <a:bodyPr/>
        <a:lstStyle/>
        <a:p>
          <a:endParaRPr lang="en-US"/>
        </a:p>
      </dgm:t>
    </dgm:pt>
    <dgm:pt modelId="{53ACD23F-B062-4887-BC38-EB76CB51A665}" type="pres">
      <dgm:prSet presAssocID="{5F5D1D12-65FE-46E6-A458-B8C6016D1D45}" presName="root2" presStyleCnt="0"/>
      <dgm:spPr/>
    </dgm:pt>
    <dgm:pt modelId="{A82FB542-11B2-4D44-BEE9-67A69AD7B109}" type="pres">
      <dgm:prSet presAssocID="{5F5D1D12-65FE-46E6-A458-B8C6016D1D45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24954A-A185-4121-BC10-AFC4CFB525F5}" type="pres">
      <dgm:prSet presAssocID="{5F5D1D12-65FE-46E6-A458-B8C6016D1D45}" presName="level3hierChild" presStyleCnt="0"/>
      <dgm:spPr/>
    </dgm:pt>
    <dgm:pt modelId="{902A4D3E-6BE4-4123-BAE0-62A4C7474FE5}" type="pres">
      <dgm:prSet presAssocID="{DD7F9BFD-9EF1-4AAF-B645-AC1C4B00CD4F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5AACB6E3-1710-4C04-905D-84D736797BD0}" type="pres">
      <dgm:prSet presAssocID="{DD7F9BFD-9EF1-4AAF-B645-AC1C4B00CD4F}" presName="connTx" presStyleLbl="parChTrans1D2" presStyleIdx="1" presStyleCnt="2"/>
      <dgm:spPr/>
      <dgm:t>
        <a:bodyPr/>
        <a:lstStyle/>
        <a:p>
          <a:endParaRPr lang="en-US"/>
        </a:p>
      </dgm:t>
    </dgm:pt>
    <dgm:pt modelId="{9E12628F-292C-4E9D-A65B-09B1093E33FA}" type="pres">
      <dgm:prSet presAssocID="{4B72EBF0-E6BA-4F93-8120-0C8D616FAF54}" presName="root2" presStyleCnt="0"/>
      <dgm:spPr/>
    </dgm:pt>
    <dgm:pt modelId="{F314BE76-E768-4DA8-AD50-8F204362C726}" type="pres">
      <dgm:prSet presAssocID="{4B72EBF0-E6BA-4F93-8120-0C8D616FAF54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397A83-F842-4473-A8B6-BE2B0BBD4C96}" type="pres">
      <dgm:prSet presAssocID="{4B72EBF0-E6BA-4F93-8120-0C8D616FAF54}" presName="level3hierChild" presStyleCnt="0"/>
      <dgm:spPr/>
    </dgm:pt>
    <dgm:pt modelId="{301B8DCD-99AB-43A3-A20F-713DDE247A8A}" type="pres">
      <dgm:prSet presAssocID="{6EF4FC7E-0B34-407D-AE9C-27A2342FD9F6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C586D049-84C1-44D2-9F68-6A42E3E8BCA7}" type="pres">
      <dgm:prSet presAssocID="{6EF4FC7E-0B34-407D-AE9C-27A2342FD9F6}" presName="connTx" presStyleLbl="parChTrans1D3" presStyleIdx="2" presStyleCnt="4"/>
      <dgm:spPr/>
      <dgm:t>
        <a:bodyPr/>
        <a:lstStyle/>
        <a:p>
          <a:endParaRPr lang="en-US"/>
        </a:p>
      </dgm:t>
    </dgm:pt>
    <dgm:pt modelId="{01BBDCC4-8FA6-48E1-8F39-3A67C10E324D}" type="pres">
      <dgm:prSet presAssocID="{5A2E0643-E8F4-4673-9CEB-227C87A7C95B}" presName="root2" presStyleCnt="0"/>
      <dgm:spPr/>
    </dgm:pt>
    <dgm:pt modelId="{C6AB4F0C-1F4E-4CA4-A5A4-6B7CB77136D6}" type="pres">
      <dgm:prSet presAssocID="{5A2E0643-E8F4-4673-9CEB-227C87A7C95B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16E38D-508F-4B42-9095-24792D48C74A}" type="pres">
      <dgm:prSet presAssocID="{5A2E0643-E8F4-4673-9CEB-227C87A7C95B}" presName="level3hierChild" presStyleCnt="0"/>
      <dgm:spPr/>
    </dgm:pt>
    <dgm:pt modelId="{8714DCAF-6D04-46EE-B67E-056A56BDA2D2}" type="pres">
      <dgm:prSet presAssocID="{86A20EE0-8BA6-4F09-926C-4B572ED76CD6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F1B273AC-B940-4249-81C1-04FA1BF8854B}" type="pres">
      <dgm:prSet presAssocID="{86A20EE0-8BA6-4F09-926C-4B572ED76CD6}" presName="connTx" presStyleLbl="parChTrans1D3" presStyleIdx="3" presStyleCnt="4"/>
      <dgm:spPr/>
      <dgm:t>
        <a:bodyPr/>
        <a:lstStyle/>
        <a:p>
          <a:endParaRPr lang="en-US"/>
        </a:p>
      </dgm:t>
    </dgm:pt>
    <dgm:pt modelId="{16950DBC-8E44-4226-B2D6-E2938A46C368}" type="pres">
      <dgm:prSet presAssocID="{3BA1FBAC-A65C-447C-B931-68ADDC6DEB77}" presName="root2" presStyleCnt="0"/>
      <dgm:spPr/>
    </dgm:pt>
    <dgm:pt modelId="{F5D2035A-58A2-4D6F-9CE7-A82BA57F324F}" type="pres">
      <dgm:prSet presAssocID="{3BA1FBAC-A65C-447C-B931-68ADDC6DEB77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2C39D-8445-49F0-9D88-25E320EDF380}" type="pres">
      <dgm:prSet presAssocID="{3BA1FBAC-A65C-447C-B931-68ADDC6DEB77}" presName="level3hierChild" presStyleCnt="0"/>
      <dgm:spPr/>
    </dgm:pt>
  </dgm:ptLst>
  <dgm:cxnLst>
    <dgm:cxn modelId="{01913353-942A-471B-B6FC-420ECE016056}" type="presOf" srcId="{EA7D0D61-F183-4A85-9853-BFDE17A2E09F}" destId="{9A8A2BFB-29C6-4611-BC04-F271D3D09CAD}" srcOrd="1" destOrd="0" presId="urn:microsoft.com/office/officeart/2005/8/layout/hierarchy2"/>
    <dgm:cxn modelId="{9B2DEC2E-92E9-4406-955B-36BC8F58AD94}" type="presOf" srcId="{DD7F9BFD-9EF1-4AAF-B645-AC1C4B00CD4F}" destId="{902A4D3E-6BE4-4123-BAE0-62A4C7474FE5}" srcOrd="0" destOrd="0" presId="urn:microsoft.com/office/officeart/2005/8/layout/hierarchy2"/>
    <dgm:cxn modelId="{4C20E358-E9DA-4F5C-99A1-B38936E47E24}" type="presOf" srcId="{6EF4FC7E-0B34-407D-AE9C-27A2342FD9F6}" destId="{301B8DCD-99AB-43A3-A20F-713DDE247A8A}" srcOrd="0" destOrd="0" presId="urn:microsoft.com/office/officeart/2005/8/layout/hierarchy2"/>
    <dgm:cxn modelId="{641AD4D6-1C50-4CC6-A0B7-FCF7388FF125}" srcId="{E5355062-52BD-4AF6-A69C-DD80761CB5B5}" destId="{DA16B2A4-9810-4C0E-8396-2375C06780D9}" srcOrd="0" destOrd="0" parTransId="{D1B5AC38-D039-4B99-B39C-B1717A2EC304}" sibTransId="{AC8968F9-714E-47B2-829D-21B118D6AC3F}"/>
    <dgm:cxn modelId="{D746B1AE-DDD5-49D6-A202-632182AB483B}" srcId="{4B72EBF0-E6BA-4F93-8120-0C8D616FAF54}" destId="{5A2E0643-E8F4-4673-9CEB-227C87A7C95B}" srcOrd="0" destOrd="0" parTransId="{6EF4FC7E-0B34-407D-AE9C-27A2342FD9F6}" sibTransId="{549980CB-6525-4381-8D0B-5CAA8CB751EC}"/>
    <dgm:cxn modelId="{FA87935B-0396-4157-A945-0D9E2D0CA019}" type="presOf" srcId="{5A2E0643-E8F4-4673-9CEB-227C87A7C95B}" destId="{C6AB4F0C-1F4E-4CA4-A5A4-6B7CB77136D6}" srcOrd="0" destOrd="0" presId="urn:microsoft.com/office/officeart/2005/8/layout/hierarchy2"/>
    <dgm:cxn modelId="{440D833E-2915-4E35-989B-A321A41941F7}" type="presOf" srcId="{6EF4FC7E-0B34-407D-AE9C-27A2342FD9F6}" destId="{C586D049-84C1-44D2-9F68-6A42E3E8BCA7}" srcOrd="1" destOrd="0" presId="urn:microsoft.com/office/officeart/2005/8/layout/hierarchy2"/>
    <dgm:cxn modelId="{B7D700C4-503D-4A5D-897D-80A2B6F06C4F}" type="presOf" srcId="{00FB98F7-435E-4C9D-B66A-C5543C44A3D4}" destId="{B8F3960F-B910-467F-96D1-BABB13304A7A}" srcOrd="0" destOrd="0" presId="urn:microsoft.com/office/officeart/2005/8/layout/hierarchy2"/>
    <dgm:cxn modelId="{6BEB8AAD-9776-4F90-8390-E8DEE6E5849F}" type="presOf" srcId="{5F5D1D12-65FE-46E6-A458-B8C6016D1D45}" destId="{A82FB542-11B2-4D44-BEE9-67A69AD7B109}" srcOrd="0" destOrd="0" presId="urn:microsoft.com/office/officeart/2005/8/layout/hierarchy2"/>
    <dgm:cxn modelId="{9213E9E3-6787-4D68-AE3F-CD88B31AA1B4}" type="presOf" srcId="{3BA1FBAC-A65C-447C-B931-68ADDC6DEB77}" destId="{F5D2035A-58A2-4D6F-9CE7-A82BA57F324F}" srcOrd="0" destOrd="0" presId="urn:microsoft.com/office/officeart/2005/8/layout/hierarchy2"/>
    <dgm:cxn modelId="{6205F9F1-891E-442D-ACD0-6B27498BA002}" srcId="{DA16B2A4-9810-4C0E-8396-2375C06780D9}" destId="{3375FA6C-415B-4BAA-8641-399CA1B2340F}" srcOrd="0" destOrd="0" parTransId="{00FB98F7-435E-4C9D-B66A-C5543C44A3D4}" sibTransId="{32F3234E-8FDB-453A-8AD4-64B7C5E79DBF}"/>
    <dgm:cxn modelId="{E424B6B0-0226-4AD4-8852-43F9377C1DA2}" type="presOf" srcId="{E5355062-52BD-4AF6-A69C-DD80761CB5B5}" destId="{0FB40B4D-C616-4B0A-B9D4-C5F1E2610F8E}" srcOrd="0" destOrd="0" presId="urn:microsoft.com/office/officeart/2005/8/layout/hierarchy2"/>
    <dgm:cxn modelId="{0A5AD18A-E638-40BC-84D4-A8FAC61D7B3E}" type="presOf" srcId="{00FB98F7-435E-4C9D-B66A-C5543C44A3D4}" destId="{1734A512-F174-4874-9D58-034C1E129876}" srcOrd="1" destOrd="0" presId="urn:microsoft.com/office/officeart/2005/8/layout/hierarchy2"/>
    <dgm:cxn modelId="{6351AECD-E35B-4F62-BF98-E35FBFA7B942}" srcId="{DA16B2A4-9810-4C0E-8396-2375C06780D9}" destId="{4B72EBF0-E6BA-4F93-8120-0C8D616FAF54}" srcOrd="1" destOrd="0" parTransId="{DD7F9BFD-9EF1-4AAF-B645-AC1C4B00CD4F}" sibTransId="{03E441B8-B1D9-4734-BFB5-90561EAB7CF2}"/>
    <dgm:cxn modelId="{7F393C95-1887-475D-BA5E-435C233C2011}" type="presOf" srcId="{DD7F9BFD-9EF1-4AAF-B645-AC1C4B00CD4F}" destId="{5AACB6E3-1710-4C04-905D-84D736797BD0}" srcOrd="1" destOrd="0" presId="urn:microsoft.com/office/officeart/2005/8/layout/hierarchy2"/>
    <dgm:cxn modelId="{4334A07D-46A9-485E-932F-2CAA08CFDFDD}" type="presOf" srcId="{3375FA6C-415B-4BAA-8641-399CA1B2340F}" destId="{3A1BD132-F115-4C83-8EE8-D7AE8FC62458}" srcOrd="0" destOrd="0" presId="urn:microsoft.com/office/officeart/2005/8/layout/hierarchy2"/>
    <dgm:cxn modelId="{9E58CAAF-955B-4B0D-9CA3-3A04A5B089CE}" type="presOf" srcId="{86A20EE0-8BA6-4F09-926C-4B572ED76CD6}" destId="{8714DCAF-6D04-46EE-B67E-056A56BDA2D2}" srcOrd="0" destOrd="0" presId="urn:microsoft.com/office/officeart/2005/8/layout/hierarchy2"/>
    <dgm:cxn modelId="{0421B255-4299-4F7E-9C90-1A1675FEC448}" type="presOf" srcId="{3C8A00C6-D147-41CA-A15B-31ACF62500B8}" destId="{327E37DC-423A-48FA-BCDE-D0D72EF6861C}" srcOrd="1" destOrd="0" presId="urn:microsoft.com/office/officeart/2005/8/layout/hierarchy2"/>
    <dgm:cxn modelId="{93408445-C88B-4F2E-930D-A7B7D46440E7}" type="presOf" srcId="{DF7D45F3-AD35-4FC1-AF7E-47600FB496E5}" destId="{B49E8C68-6A09-4F5C-A8A2-96C568BF59EC}" srcOrd="0" destOrd="0" presId="urn:microsoft.com/office/officeart/2005/8/layout/hierarchy2"/>
    <dgm:cxn modelId="{C999C4ED-0764-4E4A-AF38-E0DE0ABE924B}" type="presOf" srcId="{86A20EE0-8BA6-4F09-926C-4B572ED76CD6}" destId="{F1B273AC-B940-4249-81C1-04FA1BF8854B}" srcOrd="1" destOrd="0" presId="urn:microsoft.com/office/officeart/2005/8/layout/hierarchy2"/>
    <dgm:cxn modelId="{95331DEB-7B99-4D1A-915F-6B23EC9BFB18}" type="presOf" srcId="{DA16B2A4-9810-4C0E-8396-2375C06780D9}" destId="{22A4CE91-151E-4D57-943D-8022C22079EA}" srcOrd="0" destOrd="0" presId="urn:microsoft.com/office/officeart/2005/8/layout/hierarchy2"/>
    <dgm:cxn modelId="{2B0DFF7B-5CF3-4058-878F-CB986801ECE2}" type="presOf" srcId="{4B72EBF0-E6BA-4F93-8120-0C8D616FAF54}" destId="{F314BE76-E768-4DA8-AD50-8F204362C726}" srcOrd="0" destOrd="0" presId="urn:microsoft.com/office/officeart/2005/8/layout/hierarchy2"/>
    <dgm:cxn modelId="{2EB966C0-E4DF-48FF-94A6-D2F69BBD4101}" srcId="{3375FA6C-415B-4BAA-8641-399CA1B2340F}" destId="{DF7D45F3-AD35-4FC1-AF7E-47600FB496E5}" srcOrd="0" destOrd="0" parTransId="{3C8A00C6-D147-41CA-A15B-31ACF62500B8}" sibTransId="{E2BE09B8-7CF7-461B-A7C2-51F96BA70440}"/>
    <dgm:cxn modelId="{B9D1B93F-23B0-451E-9DCE-FCAF4EBC77E9}" type="presOf" srcId="{3C8A00C6-D147-41CA-A15B-31ACF62500B8}" destId="{95DA9E5A-7B6E-42DC-8300-7F479F545838}" srcOrd="0" destOrd="0" presId="urn:microsoft.com/office/officeart/2005/8/layout/hierarchy2"/>
    <dgm:cxn modelId="{C46D19D8-CD7D-4258-B198-F5E00C2E9F4A}" srcId="{3375FA6C-415B-4BAA-8641-399CA1B2340F}" destId="{5F5D1D12-65FE-46E6-A458-B8C6016D1D45}" srcOrd="1" destOrd="0" parTransId="{EA7D0D61-F183-4A85-9853-BFDE17A2E09F}" sibTransId="{BFCD6684-81F4-4185-B632-09DB29E5CFE5}"/>
    <dgm:cxn modelId="{455664F0-7951-4D12-A13C-37DF92F495CA}" srcId="{4B72EBF0-E6BA-4F93-8120-0C8D616FAF54}" destId="{3BA1FBAC-A65C-447C-B931-68ADDC6DEB77}" srcOrd="1" destOrd="0" parTransId="{86A20EE0-8BA6-4F09-926C-4B572ED76CD6}" sibTransId="{76C2E554-5377-4C48-99FE-E2A690D057FA}"/>
    <dgm:cxn modelId="{C6D0EBDC-5308-4D04-BDA0-B6E34F4CE06C}" type="presOf" srcId="{EA7D0D61-F183-4A85-9853-BFDE17A2E09F}" destId="{7A52BB38-9209-4D3C-B4A0-2A099FB612AC}" srcOrd="0" destOrd="0" presId="urn:microsoft.com/office/officeart/2005/8/layout/hierarchy2"/>
    <dgm:cxn modelId="{F68E5A6E-8C66-47F7-B217-F14BCD2756D9}" type="presParOf" srcId="{0FB40B4D-C616-4B0A-B9D4-C5F1E2610F8E}" destId="{2131140A-D23B-452A-A576-B7F68ACD2C8A}" srcOrd="0" destOrd="0" presId="urn:microsoft.com/office/officeart/2005/8/layout/hierarchy2"/>
    <dgm:cxn modelId="{A2B33A96-8BF5-4EFA-AF03-EAB90F008E57}" type="presParOf" srcId="{2131140A-D23B-452A-A576-B7F68ACD2C8A}" destId="{22A4CE91-151E-4D57-943D-8022C22079EA}" srcOrd="0" destOrd="0" presId="urn:microsoft.com/office/officeart/2005/8/layout/hierarchy2"/>
    <dgm:cxn modelId="{E86C3D1D-3FD5-47CA-8985-3FF74AEE89B2}" type="presParOf" srcId="{2131140A-D23B-452A-A576-B7F68ACD2C8A}" destId="{451AF87D-F668-45FC-83FA-1F04D7EC59C7}" srcOrd="1" destOrd="0" presId="urn:microsoft.com/office/officeart/2005/8/layout/hierarchy2"/>
    <dgm:cxn modelId="{1DF32E47-AA65-4BA8-AB2E-50D7308D4528}" type="presParOf" srcId="{451AF87D-F668-45FC-83FA-1F04D7EC59C7}" destId="{B8F3960F-B910-467F-96D1-BABB13304A7A}" srcOrd="0" destOrd="0" presId="urn:microsoft.com/office/officeart/2005/8/layout/hierarchy2"/>
    <dgm:cxn modelId="{50C60174-AEE1-4495-B72B-8E1E92FC6293}" type="presParOf" srcId="{B8F3960F-B910-467F-96D1-BABB13304A7A}" destId="{1734A512-F174-4874-9D58-034C1E129876}" srcOrd="0" destOrd="0" presId="urn:microsoft.com/office/officeart/2005/8/layout/hierarchy2"/>
    <dgm:cxn modelId="{DBCC604D-A6BB-427B-A696-15AD3D5FCEA5}" type="presParOf" srcId="{451AF87D-F668-45FC-83FA-1F04D7EC59C7}" destId="{00D937A5-306B-4F42-9657-06B0A4A89C97}" srcOrd="1" destOrd="0" presId="urn:microsoft.com/office/officeart/2005/8/layout/hierarchy2"/>
    <dgm:cxn modelId="{DFA57C4B-8837-4A53-98F3-65667AAA28AF}" type="presParOf" srcId="{00D937A5-306B-4F42-9657-06B0A4A89C97}" destId="{3A1BD132-F115-4C83-8EE8-D7AE8FC62458}" srcOrd="0" destOrd="0" presId="urn:microsoft.com/office/officeart/2005/8/layout/hierarchy2"/>
    <dgm:cxn modelId="{62FEB9DA-422B-42A9-B69C-69B30CF38197}" type="presParOf" srcId="{00D937A5-306B-4F42-9657-06B0A4A89C97}" destId="{C2468199-E080-4B2A-A60B-ADB72F5A700A}" srcOrd="1" destOrd="0" presId="urn:microsoft.com/office/officeart/2005/8/layout/hierarchy2"/>
    <dgm:cxn modelId="{9B14EC07-A3EF-4E07-AC1D-2661AD1B9CBB}" type="presParOf" srcId="{C2468199-E080-4B2A-A60B-ADB72F5A700A}" destId="{95DA9E5A-7B6E-42DC-8300-7F479F545838}" srcOrd="0" destOrd="0" presId="urn:microsoft.com/office/officeart/2005/8/layout/hierarchy2"/>
    <dgm:cxn modelId="{762B807D-9695-4BB5-B8EC-04D6174960CE}" type="presParOf" srcId="{95DA9E5A-7B6E-42DC-8300-7F479F545838}" destId="{327E37DC-423A-48FA-BCDE-D0D72EF6861C}" srcOrd="0" destOrd="0" presId="urn:microsoft.com/office/officeart/2005/8/layout/hierarchy2"/>
    <dgm:cxn modelId="{C50BC3F6-9E02-462A-8FC6-51C0DCF878B7}" type="presParOf" srcId="{C2468199-E080-4B2A-A60B-ADB72F5A700A}" destId="{8C979296-3167-4ED6-9BE3-B8D1D5ECC8F0}" srcOrd="1" destOrd="0" presId="urn:microsoft.com/office/officeart/2005/8/layout/hierarchy2"/>
    <dgm:cxn modelId="{2C052B5E-3905-4ACE-97BE-755F694D0032}" type="presParOf" srcId="{8C979296-3167-4ED6-9BE3-B8D1D5ECC8F0}" destId="{B49E8C68-6A09-4F5C-A8A2-96C568BF59EC}" srcOrd="0" destOrd="0" presId="urn:microsoft.com/office/officeart/2005/8/layout/hierarchy2"/>
    <dgm:cxn modelId="{1EDB16FA-CAD6-427A-9D52-B0E5DD064DCA}" type="presParOf" srcId="{8C979296-3167-4ED6-9BE3-B8D1D5ECC8F0}" destId="{2324F71E-6CD9-4179-B750-DA622959CDD8}" srcOrd="1" destOrd="0" presId="urn:microsoft.com/office/officeart/2005/8/layout/hierarchy2"/>
    <dgm:cxn modelId="{7DBC5AB2-2594-4DEC-A0BA-3C9CD71FD487}" type="presParOf" srcId="{C2468199-E080-4B2A-A60B-ADB72F5A700A}" destId="{7A52BB38-9209-4D3C-B4A0-2A099FB612AC}" srcOrd="2" destOrd="0" presId="urn:microsoft.com/office/officeart/2005/8/layout/hierarchy2"/>
    <dgm:cxn modelId="{9800F3DE-6CFC-4C43-8A75-172448BB3713}" type="presParOf" srcId="{7A52BB38-9209-4D3C-B4A0-2A099FB612AC}" destId="{9A8A2BFB-29C6-4611-BC04-F271D3D09CAD}" srcOrd="0" destOrd="0" presId="urn:microsoft.com/office/officeart/2005/8/layout/hierarchy2"/>
    <dgm:cxn modelId="{9B01D7E0-434B-46B4-9FE0-972050BBE06C}" type="presParOf" srcId="{C2468199-E080-4B2A-A60B-ADB72F5A700A}" destId="{53ACD23F-B062-4887-BC38-EB76CB51A665}" srcOrd="3" destOrd="0" presId="urn:microsoft.com/office/officeart/2005/8/layout/hierarchy2"/>
    <dgm:cxn modelId="{C85C3FF9-E060-4AA1-ABE7-490BA90BFB3E}" type="presParOf" srcId="{53ACD23F-B062-4887-BC38-EB76CB51A665}" destId="{A82FB542-11B2-4D44-BEE9-67A69AD7B109}" srcOrd="0" destOrd="0" presId="urn:microsoft.com/office/officeart/2005/8/layout/hierarchy2"/>
    <dgm:cxn modelId="{00C6A944-1BDE-42E8-AE89-59F273ECD6AD}" type="presParOf" srcId="{53ACD23F-B062-4887-BC38-EB76CB51A665}" destId="{5724954A-A185-4121-BC10-AFC4CFB525F5}" srcOrd="1" destOrd="0" presId="urn:microsoft.com/office/officeart/2005/8/layout/hierarchy2"/>
    <dgm:cxn modelId="{30824C8E-6EF4-48C8-9108-C791861302FE}" type="presParOf" srcId="{451AF87D-F668-45FC-83FA-1F04D7EC59C7}" destId="{902A4D3E-6BE4-4123-BAE0-62A4C7474FE5}" srcOrd="2" destOrd="0" presId="urn:microsoft.com/office/officeart/2005/8/layout/hierarchy2"/>
    <dgm:cxn modelId="{BB3C5870-7600-4BB1-977D-93EBBFBE80CC}" type="presParOf" srcId="{902A4D3E-6BE4-4123-BAE0-62A4C7474FE5}" destId="{5AACB6E3-1710-4C04-905D-84D736797BD0}" srcOrd="0" destOrd="0" presId="urn:microsoft.com/office/officeart/2005/8/layout/hierarchy2"/>
    <dgm:cxn modelId="{66895AEE-1469-469E-AFFB-BCDBCDF4D80A}" type="presParOf" srcId="{451AF87D-F668-45FC-83FA-1F04D7EC59C7}" destId="{9E12628F-292C-4E9D-A65B-09B1093E33FA}" srcOrd="3" destOrd="0" presId="urn:microsoft.com/office/officeart/2005/8/layout/hierarchy2"/>
    <dgm:cxn modelId="{1E0C6483-94D1-409D-85F4-6DDD175CF4AA}" type="presParOf" srcId="{9E12628F-292C-4E9D-A65B-09B1093E33FA}" destId="{F314BE76-E768-4DA8-AD50-8F204362C726}" srcOrd="0" destOrd="0" presId="urn:microsoft.com/office/officeart/2005/8/layout/hierarchy2"/>
    <dgm:cxn modelId="{E2D5301A-A385-487D-B869-A2217A2A07B3}" type="presParOf" srcId="{9E12628F-292C-4E9D-A65B-09B1093E33FA}" destId="{D9397A83-F842-4473-A8B6-BE2B0BBD4C96}" srcOrd="1" destOrd="0" presId="urn:microsoft.com/office/officeart/2005/8/layout/hierarchy2"/>
    <dgm:cxn modelId="{98500EBF-B513-44B7-98A6-5BE6CE007DFD}" type="presParOf" srcId="{D9397A83-F842-4473-A8B6-BE2B0BBD4C96}" destId="{301B8DCD-99AB-43A3-A20F-713DDE247A8A}" srcOrd="0" destOrd="0" presId="urn:microsoft.com/office/officeart/2005/8/layout/hierarchy2"/>
    <dgm:cxn modelId="{3F9BB604-5AE5-4A8B-AAD0-59CC0E6EF9FF}" type="presParOf" srcId="{301B8DCD-99AB-43A3-A20F-713DDE247A8A}" destId="{C586D049-84C1-44D2-9F68-6A42E3E8BCA7}" srcOrd="0" destOrd="0" presId="urn:microsoft.com/office/officeart/2005/8/layout/hierarchy2"/>
    <dgm:cxn modelId="{D1C05F75-B439-43AE-8E44-3AB5325930E7}" type="presParOf" srcId="{D9397A83-F842-4473-A8B6-BE2B0BBD4C96}" destId="{01BBDCC4-8FA6-48E1-8F39-3A67C10E324D}" srcOrd="1" destOrd="0" presId="urn:microsoft.com/office/officeart/2005/8/layout/hierarchy2"/>
    <dgm:cxn modelId="{A0CDD91C-E0C4-47B4-B923-982C2E974CBC}" type="presParOf" srcId="{01BBDCC4-8FA6-48E1-8F39-3A67C10E324D}" destId="{C6AB4F0C-1F4E-4CA4-A5A4-6B7CB77136D6}" srcOrd="0" destOrd="0" presId="urn:microsoft.com/office/officeart/2005/8/layout/hierarchy2"/>
    <dgm:cxn modelId="{2F6C74A5-989B-421D-AECA-9B7D2F0F4131}" type="presParOf" srcId="{01BBDCC4-8FA6-48E1-8F39-3A67C10E324D}" destId="{1016E38D-508F-4B42-9095-24792D48C74A}" srcOrd="1" destOrd="0" presId="urn:microsoft.com/office/officeart/2005/8/layout/hierarchy2"/>
    <dgm:cxn modelId="{826AFB2B-68E3-40BF-AA08-7FB0F624F7C3}" type="presParOf" srcId="{D9397A83-F842-4473-A8B6-BE2B0BBD4C96}" destId="{8714DCAF-6D04-46EE-B67E-056A56BDA2D2}" srcOrd="2" destOrd="0" presId="urn:microsoft.com/office/officeart/2005/8/layout/hierarchy2"/>
    <dgm:cxn modelId="{EA6C4E2C-6BFB-46FC-9B0A-57929D008099}" type="presParOf" srcId="{8714DCAF-6D04-46EE-B67E-056A56BDA2D2}" destId="{F1B273AC-B940-4249-81C1-04FA1BF8854B}" srcOrd="0" destOrd="0" presId="urn:microsoft.com/office/officeart/2005/8/layout/hierarchy2"/>
    <dgm:cxn modelId="{C9A414AE-F2D4-477A-8B7C-427BB48B2E33}" type="presParOf" srcId="{D9397A83-F842-4473-A8B6-BE2B0BBD4C96}" destId="{16950DBC-8E44-4226-B2D6-E2938A46C368}" srcOrd="3" destOrd="0" presId="urn:microsoft.com/office/officeart/2005/8/layout/hierarchy2"/>
    <dgm:cxn modelId="{15C79C0F-FDAF-45BC-9ACB-035BAADA3B78}" type="presParOf" srcId="{16950DBC-8E44-4226-B2D6-E2938A46C368}" destId="{F5D2035A-58A2-4D6F-9CE7-A82BA57F324F}" srcOrd="0" destOrd="0" presId="urn:microsoft.com/office/officeart/2005/8/layout/hierarchy2"/>
    <dgm:cxn modelId="{33C6E92D-E23F-489B-AEA5-EAAC27B9BC76}" type="presParOf" srcId="{16950DBC-8E44-4226-B2D6-E2938A46C368}" destId="{5F22C39D-8445-49F0-9D88-25E320EDF380}" srcOrd="1" destOrd="0" presId="urn:microsoft.com/office/officeart/2005/8/layout/hierarchy2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745696-2464-46EB-9A7B-F080E3E77DE7}" type="doc">
      <dgm:prSet loTypeId="urn:microsoft.com/office/officeart/2005/8/layout/hProcess3" loCatId="process" qsTypeId="urn:microsoft.com/office/officeart/2005/8/quickstyle/simple1" qsCatId="simple" csTypeId="urn:microsoft.com/office/officeart/2005/8/colors/accent6_5" csCatId="accent6" phldr="1"/>
      <dgm:spPr/>
    </dgm:pt>
    <dgm:pt modelId="{46B53C16-D036-4E46-A88A-AD4B6281531B}">
      <dgm:prSet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TIME</a:t>
          </a:r>
          <a:endParaRPr lang="en-US" sz="2000" b="1" dirty="0">
            <a:solidFill>
              <a:schemeClr val="bg1"/>
            </a:solidFill>
          </a:endParaRPr>
        </a:p>
      </dgm:t>
    </dgm:pt>
    <dgm:pt modelId="{6726653D-6911-4D7F-A9AE-6E584B5B81EA}" type="parTrans" cxnId="{076547B4-CAB5-4221-B9DE-B6D3FA9F0F43}">
      <dgm:prSet/>
      <dgm:spPr/>
      <dgm:t>
        <a:bodyPr/>
        <a:lstStyle/>
        <a:p>
          <a:endParaRPr lang="en-US"/>
        </a:p>
      </dgm:t>
    </dgm:pt>
    <dgm:pt modelId="{08436ADA-7756-4469-83CF-9407BD36EB8E}" type="sibTrans" cxnId="{076547B4-CAB5-4221-B9DE-B6D3FA9F0F43}">
      <dgm:prSet/>
      <dgm:spPr/>
      <dgm:t>
        <a:bodyPr/>
        <a:lstStyle/>
        <a:p>
          <a:endParaRPr lang="en-US"/>
        </a:p>
      </dgm:t>
    </dgm:pt>
    <dgm:pt modelId="{E3B87E4F-AC3A-42C1-86A4-CCC679110B32}" type="pres">
      <dgm:prSet presAssocID="{3B745696-2464-46EB-9A7B-F080E3E77DE7}" presName="Name0" presStyleCnt="0">
        <dgm:presLayoutVars>
          <dgm:dir/>
          <dgm:animLvl val="lvl"/>
          <dgm:resizeHandles val="exact"/>
        </dgm:presLayoutVars>
      </dgm:prSet>
      <dgm:spPr/>
    </dgm:pt>
    <dgm:pt modelId="{C05FCBBE-998D-4A11-81AE-C11756471D6D}" type="pres">
      <dgm:prSet presAssocID="{3B745696-2464-46EB-9A7B-F080E3E77DE7}" presName="dummy" presStyleCnt="0"/>
      <dgm:spPr/>
    </dgm:pt>
    <dgm:pt modelId="{865781C1-699B-4253-A258-BDCB7EFA6198}" type="pres">
      <dgm:prSet presAssocID="{3B745696-2464-46EB-9A7B-F080E3E77DE7}" presName="linH" presStyleCnt="0"/>
      <dgm:spPr/>
    </dgm:pt>
    <dgm:pt modelId="{AF8C6755-2BDB-475B-BCEF-D70CF5489995}" type="pres">
      <dgm:prSet presAssocID="{3B745696-2464-46EB-9A7B-F080E3E77DE7}" presName="padding1" presStyleCnt="0"/>
      <dgm:spPr/>
    </dgm:pt>
    <dgm:pt modelId="{FDD091A6-94D9-4EA6-8578-21E206122986}" type="pres">
      <dgm:prSet presAssocID="{46B53C16-D036-4E46-A88A-AD4B6281531B}" presName="linV" presStyleCnt="0"/>
      <dgm:spPr/>
    </dgm:pt>
    <dgm:pt modelId="{07981D7C-181F-48AD-97CC-6BAC816ADF17}" type="pres">
      <dgm:prSet presAssocID="{46B53C16-D036-4E46-A88A-AD4B6281531B}" presName="spVertical1" presStyleCnt="0"/>
      <dgm:spPr/>
    </dgm:pt>
    <dgm:pt modelId="{913B1E96-38BB-4199-8A3D-5582D98141CE}" type="pres">
      <dgm:prSet presAssocID="{46B53C16-D036-4E46-A88A-AD4B6281531B}" presName="parTx" presStyleLbl="revTx" presStyleIdx="0" presStyleCnt="1" custScaleX="112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61C6D9-5ED6-489A-B717-0A353FF344A5}" type="pres">
      <dgm:prSet presAssocID="{46B53C16-D036-4E46-A88A-AD4B6281531B}" presName="spVertical2" presStyleCnt="0"/>
      <dgm:spPr/>
    </dgm:pt>
    <dgm:pt modelId="{F56253E4-CE3D-4C41-8843-76DAF59A861F}" type="pres">
      <dgm:prSet presAssocID="{46B53C16-D036-4E46-A88A-AD4B6281531B}" presName="spVertical3" presStyleCnt="0"/>
      <dgm:spPr/>
    </dgm:pt>
    <dgm:pt modelId="{97B677F4-6B0B-4372-AD66-3A039DF97010}" type="pres">
      <dgm:prSet presAssocID="{3B745696-2464-46EB-9A7B-F080E3E77DE7}" presName="padding2" presStyleCnt="0"/>
      <dgm:spPr/>
    </dgm:pt>
    <dgm:pt modelId="{59F10D7B-0FD3-46B2-B898-3F0A6901BADC}" type="pres">
      <dgm:prSet presAssocID="{3B745696-2464-46EB-9A7B-F080E3E77DE7}" presName="negArrow" presStyleCnt="0"/>
      <dgm:spPr/>
    </dgm:pt>
    <dgm:pt modelId="{174BB496-6BA9-4D70-914A-345CC1F6B6EA}" type="pres">
      <dgm:prSet presAssocID="{3B745696-2464-46EB-9A7B-F080E3E77DE7}" presName="backgroundArrow" presStyleLbl="node1" presStyleIdx="0" presStyleCnt="1" custScaleY="225508" custLinFactNeighborY="-37694"/>
      <dgm:spPr/>
    </dgm:pt>
  </dgm:ptLst>
  <dgm:cxnLst>
    <dgm:cxn modelId="{626767CF-B5F8-4A68-8DCA-BC55451011B1}" type="presOf" srcId="{46B53C16-D036-4E46-A88A-AD4B6281531B}" destId="{913B1E96-38BB-4199-8A3D-5582D98141CE}" srcOrd="0" destOrd="0" presId="urn:microsoft.com/office/officeart/2005/8/layout/hProcess3"/>
    <dgm:cxn modelId="{B2118DA5-5CC9-472E-BA58-5A36543B607C}" type="presOf" srcId="{3B745696-2464-46EB-9A7B-F080E3E77DE7}" destId="{E3B87E4F-AC3A-42C1-86A4-CCC679110B32}" srcOrd="0" destOrd="0" presId="urn:microsoft.com/office/officeart/2005/8/layout/hProcess3"/>
    <dgm:cxn modelId="{076547B4-CAB5-4221-B9DE-B6D3FA9F0F43}" srcId="{3B745696-2464-46EB-9A7B-F080E3E77DE7}" destId="{46B53C16-D036-4E46-A88A-AD4B6281531B}" srcOrd="0" destOrd="0" parTransId="{6726653D-6911-4D7F-A9AE-6E584B5B81EA}" sibTransId="{08436ADA-7756-4469-83CF-9407BD36EB8E}"/>
    <dgm:cxn modelId="{F7864382-6F7B-413B-8E0D-21906CF9D252}" type="presParOf" srcId="{E3B87E4F-AC3A-42C1-86A4-CCC679110B32}" destId="{C05FCBBE-998D-4A11-81AE-C11756471D6D}" srcOrd="0" destOrd="0" presId="urn:microsoft.com/office/officeart/2005/8/layout/hProcess3"/>
    <dgm:cxn modelId="{E0C9DD9D-2270-4718-B967-AD6E85505D5E}" type="presParOf" srcId="{E3B87E4F-AC3A-42C1-86A4-CCC679110B32}" destId="{865781C1-699B-4253-A258-BDCB7EFA6198}" srcOrd="1" destOrd="0" presId="urn:microsoft.com/office/officeart/2005/8/layout/hProcess3"/>
    <dgm:cxn modelId="{179BE417-590B-48BF-87A5-A2CB277DC5FD}" type="presParOf" srcId="{865781C1-699B-4253-A258-BDCB7EFA6198}" destId="{AF8C6755-2BDB-475B-BCEF-D70CF5489995}" srcOrd="0" destOrd="0" presId="urn:microsoft.com/office/officeart/2005/8/layout/hProcess3"/>
    <dgm:cxn modelId="{B6DA7BF0-C2CC-41EF-9FE4-FA07BB1CC452}" type="presParOf" srcId="{865781C1-699B-4253-A258-BDCB7EFA6198}" destId="{FDD091A6-94D9-4EA6-8578-21E206122986}" srcOrd="1" destOrd="0" presId="urn:microsoft.com/office/officeart/2005/8/layout/hProcess3"/>
    <dgm:cxn modelId="{69E4F50F-DA40-429F-B8AD-B1BB6F6E03C0}" type="presParOf" srcId="{FDD091A6-94D9-4EA6-8578-21E206122986}" destId="{07981D7C-181F-48AD-97CC-6BAC816ADF17}" srcOrd="0" destOrd="0" presId="urn:microsoft.com/office/officeart/2005/8/layout/hProcess3"/>
    <dgm:cxn modelId="{590F244D-7703-4853-9DC8-C8FB70968577}" type="presParOf" srcId="{FDD091A6-94D9-4EA6-8578-21E206122986}" destId="{913B1E96-38BB-4199-8A3D-5582D98141CE}" srcOrd="1" destOrd="0" presId="urn:microsoft.com/office/officeart/2005/8/layout/hProcess3"/>
    <dgm:cxn modelId="{0F3CED82-F00A-4646-BFB9-869A4E087CD6}" type="presParOf" srcId="{FDD091A6-94D9-4EA6-8578-21E206122986}" destId="{6061C6D9-5ED6-489A-B717-0A353FF344A5}" srcOrd="2" destOrd="0" presId="urn:microsoft.com/office/officeart/2005/8/layout/hProcess3"/>
    <dgm:cxn modelId="{E769A6EF-34A1-4288-8105-7C9063430E1A}" type="presParOf" srcId="{FDD091A6-94D9-4EA6-8578-21E206122986}" destId="{F56253E4-CE3D-4C41-8843-76DAF59A861F}" srcOrd="3" destOrd="0" presId="urn:microsoft.com/office/officeart/2005/8/layout/hProcess3"/>
    <dgm:cxn modelId="{C35AF19A-ED37-40E9-AF4B-F3EA8EB3811A}" type="presParOf" srcId="{865781C1-699B-4253-A258-BDCB7EFA6198}" destId="{97B677F4-6B0B-4372-AD66-3A039DF97010}" srcOrd="2" destOrd="0" presId="urn:microsoft.com/office/officeart/2005/8/layout/hProcess3"/>
    <dgm:cxn modelId="{06328D20-9B29-43DF-A95B-75B1B6A467B8}" type="presParOf" srcId="{865781C1-699B-4253-A258-BDCB7EFA6198}" destId="{59F10D7B-0FD3-46B2-B898-3F0A6901BADC}" srcOrd="3" destOrd="0" presId="urn:microsoft.com/office/officeart/2005/8/layout/hProcess3"/>
    <dgm:cxn modelId="{0397B853-0CF6-49B5-B456-F36745FD532E}" type="presParOf" srcId="{865781C1-699B-4253-A258-BDCB7EFA6198}" destId="{174BB496-6BA9-4D70-914A-345CC1F6B6E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355062-52BD-4AF6-A69C-DD80761CB5B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en-US"/>
        </a:p>
      </dgm:t>
    </dgm:pt>
    <dgm:pt modelId="{DA16B2A4-9810-4C0E-8396-2375C06780D9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Study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Population</a:t>
          </a:r>
          <a:endParaRPr lang="en-US" b="1" dirty="0"/>
        </a:p>
      </dgm:t>
    </dgm:pt>
    <dgm:pt modelId="{D1B5AC38-D039-4B99-B39C-B1717A2EC304}" type="parTrans" cxnId="{641AD4D6-1C50-4CC6-A0B7-FCF7388FF125}">
      <dgm:prSet/>
      <dgm:spPr/>
      <dgm:t>
        <a:bodyPr/>
        <a:lstStyle/>
        <a:p>
          <a:endParaRPr lang="en-US"/>
        </a:p>
      </dgm:t>
    </dgm:pt>
    <dgm:pt modelId="{AC8968F9-714E-47B2-829D-21B118D6AC3F}" type="sibTrans" cxnId="{641AD4D6-1C50-4CC6-A0B7-FCF7388FF125}">
      <dgm:prSet/>
      <dgm:spPr/>
      <dgm:t>
        <a:bodyPr/>
        <a:lstStyle/>
        <a:p>
          <a:endParaRPr lang="en-US"/>
        </a:p>
      </dgm:t>
    </dgm:pt>
    <dgm:pt modelId="{3375FA6C-415B-4BAA-8641-399CA1B2340F}">
      <dgm:prSet phldrT="[Text]"/>
      <dgm:spPr/>
      <dgm:t>
        <a:bodyPr/>
        <a:lstStyle/>
        <a:p>
          <a:r>
            <a:rPr lang="en-US" b="1" dirty="0" smtClean="0"/>
            <a:t>Exposed</a:t>
          </a:r>
          <a:endParaRPr lang="en-US" b="1" dirty="0"/>
        </a:p>
      </dgm:t>
    </dgm:pt>
    <dgm:pt modelId="{00FB98F7-435E-4C9D-B66A-C5543C44A3D4}" type="parTrans" cxnId="{6205F9F1-891E-442D-ACD0-6B27498BA002}">
      <dgm:prSet/>
      <dgm:spPr/>
      <dgm:t>
        <a:bodyPr/>
        <a:lstStyle/>
        <a:p>
          <a:endParaRPr lang="en-US"/>
        </a:p>
      </dgm:t>
    </dgm:pt>
    <dgm:pt modelId="{32F3234E-8FDB-453A-8AD4-64B7C5E79DBF}" type="sibTrans" cxnId="{6205F9F1-891E-442D-ACD0-6B27498BA002}">
      <dgm:prSet/>
      <dgm:spPr/>
      <dgm:t>
        <a:bodyPr/>
        <a:lstStyle/>
        <a:p>
          <a:endParaRPr lang="en-US"/>
        </a:p>
      </dgm:t>
    </dgm:pt>
    <dgm:pt modelId="{DF7D45F3-AD35-4FC1-AF7E-47600FB496E5}">
      <dgm:prSet phldrT="[Text]"/>
      <dgm:spPr/>
      <dgm:t>
        <a:bodyPr/>
        <a:lstStyle/>
        <a:p>
          <a:r>
            <a:rPr lang="en-US" b="1" dirty="0" smtClean="0"/>
            <a:t>Outcome</a:t>
          </a:r>
          <a:endParaRPr lang="en-US" b="1" dirty="0"/>
        </a:p>
      </dgm:t>
    </dgm:pt>
    <dgm:pt modelId="{3C8A00C6-D147-41CA-A15B-31ACF62500B8}" type="parTrans" cxnId="{2EB966C0-E4DF-48FF-94A6-D2F69BBD4101}">
      <dgm:prSet/>
      <dgm:spPr/>
      <dgm:t>
        <a:bodyPr/>
        <a:lstStyle/>
        <a:p>
          <a:endParaRPr lang="en-US"/>
        </a:p>
      </dgm:t>
    </dgm:pt>
    <dgm:pt modelId="{E2BE09B8-7CF7-461B-A7C2-51F96BA70440}" type="sibTrans" cxnId="{2EB966C0-E4DF-48FF-94A6-D2F69BBD4101}">
      <dgm:prSet/>
      <dgm:spPr/>
      <dgm:t>
        <a:bodyPr/>
        <a:lstStyle/>
        <a:p>
          <a:endParaRPr lang="en-US"/>
        </a:p>
      </dgm:t>
    </dgm:pt>
    <dgm:pt modelId="{5F5D1D12-65FE-46E6-A458-B8C6016D1D45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No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Outcome</a:t>
          </a:r>
          <a:endParaRPr lang="en-US" b="1" dirty="0"/>
        </a:p>
      </dgm:t>
    </dgm:pt>
    <dgm:pt modelId="{EA7D0D61-F183-4A85-9853-BFDE17A2E09F}" type="parTrans" cxnId="{C46D19D8-CD7D-4258-B198-F5E00C2E9F4A}">
      <dgm:prSet/>
      <dgm:spPr/>
      <dgm:t>
        <a:bodyPr/>
        <a:lstStyle/>
        <a:p>
          <a:endParaRPr lang="en-US"/>
        </a:p>
      </dgm:t>
    </dgm:pt>
    <dgm:pt modelId="{BFCD6684-81F4-4185-B632-09DB29E5CFE5}" type="sibTrans" cxnId="{C46D19D8-CD7D-4258-B198-F5E00C2E9F4A}">
      <dgm:prSet/>
      <dgm:spPr/>
      <dgm:t>
        <a:bodyPr/>
        <a:lstStyle/>
        <a:p>
          <a:endParaRPr lang="en-US"/>
        </a:p>
      </dgm:t>
    </dgm:pt>
    <dgm:pt modelId="{5A2E0643-E8F4-4673-9CEB-227C87A7C95B}">
      <dgm:prSet phldrT="[Text]"/>
      <dgm:spPr/>
      <dgm:t>
        <a:bodyPr/>
        <a:lstStyle/>
        <a:p>
          <a:r>
            <a:rPr lang="en-US" b="1" dirty="0" smtClean="0"/>
            <a:t>Outcome</a:t>
          </a:r>
          <a:endParaRPr lang="en-US" b="1" dirty="0"/>
        </a:p>
      </dgm:t>
    </dgm:pt>
    <dgm:pt modelId="{6EF4FC7E-0B34-407D-AE9C-27A2342FD9F6}" type="parTrans" cxnId="{D746B1AE-DDD5-49D6-A202-632182AB483B}">
      <dgm:prSet/>
      <dgm:spPr/>
      <dgm:t>
        <a:bodyPr/>
        <a:lstStyle/>
        <a:p>
          <a:endParaRPr lang="en-US"/>
        </a:p>
      </dgm:t>
    </dgm:pt>
    <dgm:pt modelId="{549980CB-6525-4381-8D0B-5CAA8CB751EC}" type="sibTrans" cxnId="{D746B1AE-DDD5-49D6-A202-632182AB483B}">
      <dgm:prSet/>
      <dgm:spPr/>
      <dgm:t>
        <a:bodyPr/>
        <a:lstStyle/>
        <a:p>
          <a:endParaRPr lang="en-US"/>
        </a:p>
      </dgm:t>
    </dgm:pt>
    <dgm:pt modelId="{3BA1FBAC-A65C-447C-B931-68ADDC6DEB77}">
      <dgm:prSet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No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Outcome</a:t>
          </a:r>
          <a:endParaRPr lang="en-US" b="1" dirty="0"/>
        </a:p>
      </dgm:t>
    </dgm:pt>
    <dgm:pt modelId="{86A20EE0-8BA6-4F09-926C-4B572ED76CD6}" type="parTrans" cxnId="{455664F0-7951-4D12-A13C-37DF92F495CA}">
      <dgm:prSet/>
      <dgm:spPr/>
      <dgm:t>
        <a:bodyPr/>
        <a:lstStyle/>
        <a:p>
          <a:endParaRPr lang="en-US"/>
        </a:p>
      </dgm:t>
    </dgm:pt>
    <dgm:pt modelId="{76C2E554-5377-4C48-99FE-E2A690D057FA}" type="sibTrans" cxnId="{455664F0-7951-4D12-A13C-37DF92F495CA}">
      <dgm:prSet/>
      <dgm:spPr/>
      <dgm:t>
        <a:bodyPr/>
        <a:lstStyle/>
        <a:p>
          <a:endParaRPr lang="en-US"/>
        </a:p>
      </dgm:t>
    </dgm:pt>
    <dgm:pt modelId="{4B72EBF0-E6BA-4F93-8120-0C8D616FAF54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Not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 smtClean="0"/>
            <a:t>Exposed</a:t>
          </a:r>
          <a:endParaRPr lang="en-US" b="1" dirty="0"/>
        </a:p>
      </dgm:t>
    </dgm:pt>
    <dgm:pt modelId="{03E441B8-B1D9-4734-BFB5-90561EAB7CF2}" type="sibTrans" cxnId="{6351AECD-E35B-4F62-BF98-E35FBFA7B942}">
      <dgm:prSet/>
      <dgm:spPr/>
      <dgm:t>
        <a:bodyPr/>
        <a:lstStyle/>
        <a:p>
          <a:endParaRPr lang="en-US"/>
        </a:p>
      </dgm:t>
    </dgm:pt>
    <dgm:pt modelId="{DD7F9BFD-9EF1-4AAF-B645-AC1C4B00CD4F}" type="parTrans" cxnId="{6351AECD-E35B-4F62-BF98-E35FBFA7B942}">
      <dgm:prSet/>
      <dgm:spPr/>
      <dgm:t>
        <a:bodyPr/>
        <a:lstStyle/>
        <a:p>
          <a:endParaRPr lang="en-US"/>
        </a:p>
      </dgm:t>
    </dgm:pt>
    <dgm:pt modelId="{0FB40B4D-C616-4B0A-B9D4-C5F1E2610F8E}" type="pres">
      <dgm:prSet presAssocID="{E5355062-52BD-4AF6-A69C-DD80761CB5B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31140A-D23B-452A-A576-B7F68ACD2C8A}" type="pres">
      <dgm:prSet presAssocID="{DA16B2A4-9810-4C0E-8396-2375C06780D9}" presName="root1" presStyleCnt="0"/>
      <dgm:spPr/>
    </dgm:pt>
    <dgm:pt modelId="{22A4CE91-151E-4D57-943D-8022C22079EA}" type="pres">
      <dgm:prSet presAssocID="{DA16B2A4-9810-4C0E-8396-2375C06780D9}" presName="LevelOneTextNode" presStyleLbl="node0" presStyleIdx="0" presStyleCnt="1" custLinFactNeighborX="-31912" custLinFactNeighborY="-15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1AF87D-F668-45FC-83FA-1F04D7EC59C7}" type="pres">
      <dgm:prSet presAssocID="{DA16B2A4-9810-4C0E-8396-2375C06780D9}" presName="level2hierChild" presStyleCnt="0"/>
      <dgm:spPr/>
    </dgm:pt>
    <dgm:pt modelId="{B8F3960F-B910-467F-96D1-BABB13304A7A}" type="pres">
      <dgm:prSet presAssocID="{00FB98F7-435E-4C9D-B66A-C5543C44A3D4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34A512-F174-4874-9D58-034C1E129876}" type="pres">
      <dgm:prSet presAssocID="{00FB98F7-435E-4C9D-B66A-C5543C44A3D4}" presName="connTx" presStyleLbl="parChTrans1D2" presStyleIdx="0" presStyleCnt="2"/>
      <dgm:spPr/>
      <dgm:t>
        <a:bodyPr/>
        <a:lstStyle/>
        <a:p>
          <a:endParaRPr lang="en-US"/>
        </a:p>
      </dgm:t>
    </dgm:pt>
    <dgm:pt modelId="{00D937A5-306B-4F42-9657-06B0A4A89C97}" type="pres">
      <dgm:prSet presAssocID="{3375FA6C-415B-4BAA-8641-399CA1B2340F}" presName="root2" presStyleCnt="0"/>
      <dgm:spPr/>
    </dgm:pt>
    <dgm:pt modelId="{3A1BD132-F115-4C83-8EE8-D7AE8FC62458}" type="pres">
      <dgm:prSet presAssocID="{3375FA6C-415B-4BAA-8641-399CA1B2340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468199-E080-4B2A-A60B-ADB72F5A700A}" type="pres">
      <dgm:prSet presAssocID="{3375FA6C-415B-4BAA-8641-399CA1B2340F}" presName="level3hierChild" presStyleCnt="0"/>
      <dgm:spPr/>
    </dgm:pt>
    <dgm:pt modelId="{95DA9E5A-7B6E-42DC-8300-7F479F545838}" type="pres">
      <dgm:prSet presAssocID="{3C8A00C6-D147-41CA-A15B-31ACF62500B8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327E37DC-423A-48FA-BCDE-D0D72EF6861C}" type="pres">
      <dgm:prSet presAssocID="{3C8A00C6-D147-41CA-A15B-31ACF62500B8}" presName="connTx" presStyleLbl="parChTrans1D3" presStyleIdx="0" presStyleCnt="4"/>
      <dgm:spPr/>
      <dgm:t>
        <a:bodyPr/>
        <a:lstStyle/>
        <a:p>
          <a:endParaRPr lang="en-US"/>
        </a:p>
      </dgm:t>
    </dgm:pt>
    <dgm:pt modelId="{8C979296-3167-4ED6-9BE3-B8D1D5ECC8F0}" type="pres">
      <dgm:prSet presAssocID="{DF7D45F3-AD35-4FC1-AF7E-47600FB496E5}" presName="root2" presStyleCnt="0"/>
      <dgm:spPr/>
    </dgm:pt>
    <dgm:pt modelId="{B49E8C68-6A09-4F5C-A8A2-96C568BF59EC}" type="pres">
      <dgm:prSet presAssocID="{DF7D45F3-AD35-4FC1-AF7E-47600FB496E5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24F71E-6CD9-4179-B750-DA622959CDD8}" type="pres">
      <dgm:prSet presAssocID="{DF7D45F3-AD35-4FC1-AF7E-47600FB496E5}" presName="level3hierChild" presStyleCnt="0"/>
      <dgm:spPr/>
    </dgm:pt>
    <dgm:pt modelId="{7A52BB38-9209-4D3C-B4A0-2A099FB612AC}" type="pres">
      <dgm:prSet presAssocID="{EA7D0D61-F183-4A85-9853-BFDE17A2E09F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9A8A2BFB-29C6-4611-BC04-F271D3D09CAD}" type="pres">
      <dgm:prSet presAssocID="{EA7D0D61-F183-4A85-9853-BFDE17A2E09F}" presName="connTx" presStyleLbl="parChTrans1D3" presStyleIdx="1" presStyleCnt="4"/>
      <dgm:spPr/>
      <dgm:t>
        <a:bodyPr/>
        <a:lstStyle/>
        <a:p>
          <a:endParaRPr lang="en-US"/>
        </a:p>
      </dgm:t>
    </dgm:pt>
    <dgm:pt modelId="{53ACD23F-B062-4887-BC38-EB76CB51A665}" type="pres">
      <dgm:prSet presAssocID="{5F5D1D12-65FE-46E6-A458-B8C6016D1D45}" presName="root2" presStyleCnt="0"/>
      <dgm:spPr/>
    </dgm:pt>
    <dgm:pt modelId="{A82FB542-11B2-4D44-BEE9-67A69AD7B109}" type="pres">
      <dgm:prSet presAssocID="{5F5D1D12-65FE-46E6-A458-B8C6016D1D45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24954A-A185-4121-BC10-AFC4CFB525F5}" type="pres">
      <dgm:prSet presAssocID="{5F5D1D12-65FE-46E6-A458-B8C6016D1D45}" presName="level3hierChild" presStyleCnt="0"/>
      <dgm:spPr/>
    </dgm:pt>
    <dgm:pt modelId="{902A4D3E-6BE4-4123-BAE0-62A4C7474FE5}" type="pres">
      <dgm:prSet presAssocID="{DD7F9BFD-9EF1-4AAF-B645-AC1C4B00CD4F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5AACB6E3-1710-4C04-905D-84D736797BD0}" type="pres">
      <dgm:prSet presAssocID="{DD7F9BFD-9EF1-4AAF-B645-AC1C4B00CD4F}" presName="connTx" presStyleLbl="parChTrans1D2" presStyleIdx="1" presStyleCnt="2"/>
      <dgm:spPr/>
      <dgm:t>
        <a:bodyPr/>
        <a:lstStyle/>
        <a:p>
          <a:endParaRPr lang="en-US"/>
        </a:p>
      </dgm:t>
    </dgm:pt>
    <dgm:pt modelId="{9E12628F-292C-4E9D-A65B-09B1093E33FA}" type="pres">
      <dgm:prSet presAssocID="{4B72EBF0-E6BA-4F93-8120-0C8D616FAF54}" presName="root2" presStyleCnt="0"/>
      <dgm:spPr/>
    </dgm:pt>
    <dgm:pt modelId="{F314BE76-E768-4DA8-AD50-8F204362C726}" type="pres">
      <dgm:prSet presAssocID="{4B72EBF0-E6BA-4F93-8120-0C8D616FAF54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397A83-F842-4473-A8B6-BE2B0BBD4C96}" type="pres">
      <dgm:prSet presAssocID="{4B72EBF0-E6BA-4F93-8120-0C8D616FAF54}" presName="level3hierChild" presStyleCnt="0"/>
      <dgm:spPr/>
    </dgm:pt>
    <dgm:pt modelId="{301B8DCD-99AB-43A3-A20F-713DDE247A8A}" type="pres">
      <dgm:prSet presAssocID="{6EF4FC7E-0B34-407D-AE9C-27A2342FD9F6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C586D049-84C1-44D2-9F68-6A42E3E8BCA7}" type="pres">
      <dgm:prSet presAssocID="{6EF4FC7E-0B34-407D-AE9C-27A2342FD9F6}" presName="connTx" presStyleLbl="parChTrans1D3" presStyleIdx="2" presStyleCnt="4"/>
      <dgm:spPr/>
      <dgm:t>
        <a:bodyPr/>
        <a:lstStyle/>
        <a:p>
          <a:endParaRPr lang="en-US"/>
        </a:p>
      </dgm:t>
    </dgm:pt>
    <dgm:pt modelId="{01BBDCC4-8FA6-48E1-8F39-3A67C10E324D}" type="pres">
      <dgm:prSet presAssocID="{5A2E0643-E8F4-4673-9CEB-227C87A7C95B}" presName="root2" presStyleCnt="0"/>
      <dgm:spPr/>
    </dgm:pt>
    <dgm:pt modelId="{C6AB4F0C-1F4E-4CA4-A5A4-6B7CB77136D6}" type="pres">
      <dgm:prSet presAssocID="{5A2E0643-E8F4-4673-9CEB-227C87A7C95B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16E38D-508F-4B42-9095-24792D48C74A}" type="pres">
      <dgm:prSet presAssocID="{5A2E0643-E8F4-4673-9CEB-227C87A7C95B}" presName="level3hierChild" presStyleCnt="0"/>
      <dgm:spPr/>
    </dgm:pt>
    <dgm:pt modelId="{8714DCAF-6D04-46EE-B67E-056A56BDA2D2}" type="pres">
      <dgm:prSet presAssocID="{86A20EE0-8BA6-4F09-926C-4B572ED76CD6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F1B273AC-B940-4249-81C1-04FA1BF8854B}" type="pres">
      <dgm:prSet presAssocID="{86A20EE0-8BA6-4F09-926C-4B572ED76CD6}" presName="connTx" presStyleLbl="parChTrans1D3" presStyleIdx="3" presStyleCnt="4"/>
      <dgm:spPr/>
      <dgm:t>
        <a:bodyPr/>
        <a:lstStyle/>
        <a:p>
          <a:endParaRPr lang="en-US"/>
        </a:p>
      </dgm:t>
    </dgm:pt>
    <dgm:pt modelId="{16950DBC-8E44-4226-B2D6-E2938A46C368}" type="pres">
      <dgm:prSet presAssocID="{3BA1FBAC-A65C-447C-B931-68ADDC6DEB77}" presName="root2" presStyleCnt="0"/>
      <dgm:spPr/>
    </dgm:pt>
    <dgm:pt modelId="{F5D2035A-58A2-4D6F-9CE7-A82BA57F324F}" type="pres">
      <dgm:prSet presAssocID="{3BA1FBAC-A65C-447C-B931-68ADDC6DEB77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22C39D-8445-49F0-9D88-25E320EDF380}" type="pres">
      <dgm:prSet presAssocID="{3BA1FBAC-A65C-447C-B931-68ADDC6DEB77}" presName="level3hierChild" presStyleCnt="0"/>
      <dgm:spPr/>
    </dgm:pt>
  </dgm:ptLst>
  <dgm:cxnLst>
    <dgm:cxn modelId="{DA47109E-651B-43E9-8FDD-D44135740D18}" type="presOf" srcId="{DD7F9BFD-9EF1-4AAF-B645-AC1C4B00CD4F}" destId="{902A4D3E-6BE4-4123-BAE0-62A4C7474FE5}" srcOrd="0" destOrd="0" presId="urn:microsoft.com/office/officeart/2005/8/layout/hierarchy2"/>
    <dgm:cxn modelId="{A7E07513-7FA0-49A5-B6A6-1D914205764A}" type="presOf" srcId="{DF7D45F3-AD35-4FC1-AF7E-47600FB496E5}" destId="{B49E8C68-6A09-4F5C-A8A2-96C568BF59EC}" srcOrd="0" destOrd="0" presId="urn:microsoft.com/office/officeart/2005/8/layout/hierarchy2"/>
    <dgm:cxn modelId="{E34F9591-2196-47D5-8CE1-4C6E9E319E1A}" type="presOf" srcId="{5A2E0643-E8F4-4673-9CEB-227C87A7C95B}" destId="{C6AB4F0C-1F4E-4CA4-A5A4-6B7CB77136D6}" srcOrd="0" destOrd="0" presId="urn:microsoft.com/office/officeart/2005/8/layout/hierarchy2"/>
    <dgm:cxn modelId="{EEB671FA-278A-4CF8-9424-EFB1717701CE}" type="presOf" srcId="{3C8A00C6-D147-41CA-A15B-31ACF62500B8}" destId="{327E37DC-423A-48FA-BCDE-D0D72EF6861C}" srcOrd="1" destOrd="0" presId="urn:microsoft.com/office/officeart/2005/8/layout/hierarchy2"/>
    <dgm:cxn modelId="{6F8A16A3-3F24-404C-A44A-DDF8526A5405}" type="presOf" srcId="{86A20EE0-8BA6-4F09-926C-4B572ED76CD6}" destId="{F1B273AC-B940-4249-81C1-04FA1BF8854B}" srcOrd="1" destOrd="0" presId="urn:microsoft.com/office/officeart/2005/8/layout/hierarchy2"/>
    <dgm:cxn modelId="{C1D8A29F-3097-48BE-B50B-B16670BBB829}" type="presOf" srcId="{DA16B2A4-9810-4C0E-8396-2375C06780D9}" destId="{22A4CE91-151E-4D57-943D-8022C22079EA}" srcOrd="0" destOrd="0" presId="urn:microsoft.com/office/officeart/2005/8/layout/hierarchy2"/>
    <dgm:cxn modelId="{A6CB18AD-90E4-41DE-BB2C-7532B0DD0455}" type="presOf" srcId="{EA7D0D61-F183-4A85-9853-BFDE17A2E09F}" destId="{7A52BB38-9209-4D3C-B4A0-2A099FB612AC}" srcOrd="0" destOrd="0" presId="urn:microsoft.com/office/officeart/2005/8/layout/hierarchy2"/>
    <dgm:cxn modelId="{641AD4D6-1C50-4CC6-A0B7-FCF7388FF125}" srcId="{E5355062-52BD-4AF6-A69C-DD80761CB5B5}" destId="{DA16B2A4-9810-4C0E-8396-2375C06780D9}" srcOrd="0" destOrd="0" parTransId="{D1B5AC38-D039-4B99-B39C-B1717A2EC304}" sibTransId="{AC8968F9-714E-47B2-829D-21B118D6AC3F}"/>
    <dgm:cxn modelId="{5C118E5F-ADDD-4FDC-A154-F3067B5E8A2E}" type="presOf" srcId="{DD7F9BFD-9EF1-4AAF-B645-AC1C4B00CD4F}" destId="{5AACB6E3-1710-4C04-905D-84D736797BD0}" srcOrd="1" destOrd="0" presId="urn:microsoft.com/office/officeart/2005/8/layout/hierarchy2"/>
    <dgm:cxn modelId="{D746B1AE-DDD5-49D6-A202-632182AB483B}" srcId="{4B72EBF0-E6BA-4F93-8120-0C8D616FAF54}" destId="{5A2E0643-E8F4-4673-9CEB-227C87A7C95B}" srcOrd="0" destOrd="0" parTransId="{6EF4FC7E-0B34-407D-AE9C-27A2342FD9F6}" sibTransId="{549980CB-6525-4381-8D0B-5CAA8CB751EC}"/>
    <dgm:cxn modelId="{7F46CC4C-89F0-4882-82DD-FB0822DBE779}" type="presOf" srcId="{3C8A00C6-D147-41CA-A15B-31ACF62500B8}" destId="{95DA9E5A-7B6E-42DC-8300-7F479F545838}" srcOrd="0" destOrd="0" presId="urn:microsoft.com/office/officeart/2005/8/layout/hierarchy2"/>
    <dgm:cxn modelId="{6205F9F1-891E-442D-ACD0-6B27498BA002}" srcId="{DA16B2A4-9810-4C0E-8396-2375C06780D9}" destId="{3375FA6C-415B-4BAA-8641-399CA1B2340F}" srcOrd="0" destOrd="0" parTransId="{00FB98F7-435E-4C9D-B66A-C5543C44A3D4}" sibTransId="{32F3234E-8FDB-453A-8AD4-64B7C5E79DBF}"/>
    <dgm:cxn modelId="{5B5D7C96-3B21-4E61-9A55-2BAA362F5628}" type="presOf" srcId="{3375FA6C-415B-4BAA-8641-399CA1B2340F}" destId="{3A1BD132-F115-4C83-8EE8-D7AE8FC62458}" srcOrd="0" destOrd="0" presId="urn:microsoft.com/office/officeart/2005/8/layout/hierarchy2"/>
    <dgm:cxn modelId="{A7B3674F-31C0-44B7-888B-BE5E523E3FF8}" type="presOf" srcId="{6EF4FC7E-0B34-407D-AE9C-27A2342FD9F6}" destId="{301B8DCD-99AB-43A3-A20F-713DDE247A8A}" srcOrd="0" destOrd="0" presId="urn:microsoft.com/office/officeart/2005/8/layout/hierarchy2"/>
    <dgm:cxn modelId="{6351AECD-E35B-4F62-BF98-E35FBFA7B942}" srcId="{DA16B2A4-9810-4C0E-8396-2375C06780D9}" destId="{4B72EBF0-E6BA-4F93-8120-0C8D616FAF54}" srcOrd="1" destOrd="0" parTransId="{DD7F9BFD-9EF1-4AAF-B645-AC1C4B00CD4F}" sibTransId="{03E441B8-B1D9-4734-BFB5-90561EAB7CF2}"/>
    <dgm:cxn modelId="{E492BC60-BACF-41C5-BD6F-9C67DB39613D}" type="presOf" srcId="{3BA1FBAC-A65C-447C-B931-68ADDC6DEB77}" destId="{F5D2035A-58A2-4D6F-9CE7-A82BA57F324F}" srcOrd="0" destOrd="0" presId="urn:microsoft.com/office/officeart/2005/8/layout/hierarchy2"/>
    <dgm:cxn modelId="{01E1AED1-13F8-42C7-9596-2682C7E1F54B}" type="presOf" srcId="{4B72EBF0-E6BA-4F93-8120-0C8D616FAF54}" destId="{F314BE76-E768-4DA8-AD50-8F204362C726}" srcOrd="0" destOrd="0" presId="urn:microsoft.com/office/officeart/2005/8/layout/hierarchy2"/>
    <dgm:cxn modelId="{A93C380C-F619-42B9-92EA-EDD77D1A1CEA}" type="presOf" srcId="{6EF4FC7E-0B34-407D-AE9C-27A2342FD9F6}" destId="{C586D049-84C1-44D2-9F68-6A42E3E8BCA7}" srcOrd="1" destOrd="0" presId="urn:microsoft.com/office/officeart/2005/8/layout/hierarchy2"/>
    <dgm:cxn modelId="{ADA37602-3B04-408E-83A8-70541A0F06A2}" type="presOf" srcId="{00FB98F7-435E-4C9D-B66A-C5543C44A3D4}" destId="{B8F3960F-B910-467F-96D1-BABB13304A7A}" srcOrd="0" destOrd="0" presId="urn:microsoft.com/office/officeart/2005/8/layout/hierarchy2"/>
    <dgm:cxn modelId="{A6D03BBA-4B2D-4CAE-BB34-044D0181181A}" type="presOf" srcId="{E5355062-52BD-4AF6-A69C-DD80761CB5B5}" destId="{0FB40B4D-C616-4B0A-B9D4-C5F1E2610F8E}" srcOrd="0" destOrd="0" presId="urn:microsoft.com/office/officeart/2005/8/layout/hierarchy2"/>
    <dgm:cxn modelId="{0AC94516-7650-4098-96EF-34BB34424185}" type="presOf" srcId="{86A20EE0-8BA6-4F09-926C-4B572ED76CD6}" destId="{8714DCAF-6D04-46EE-B67E-056A56BDA2D2}" srcOrd="0" destOrd="0" presId="urn:microsoft.com/office/officeart/2005/8/layout/hierarchy2"/>
    <dgm:cxn modelId="{2EB966C0-E4DF-48FF-94A6-D2F69BBD4101}" srcId="{3375FA6C-415B-4BAA-8641-399CA1B2340F}" destId="{DF7D45F3-AD35-4FC1-AF7E-47600FB496E5}" srcOrd="0" destOrd="0" parTransId="{3C8A00C6-D147-41CA-A15B-31ACF62500B8}" sibTransId="{E2BE09B8-7CF7-461B-A7C2-51F96BA70440}"/>
    <dgm:cxn modelId="{C46D19D8-CD7D-4258-B198-F5E00C2E9F4A}" srcId="{3375FA6C-415B-4BAA-8641-399CA1B2340F}" destId="{5F5D1D12-65FE-46E6-A458-B8C6016D1D45}" srcOrd="1" destOrd="0" parTransId="{EA7D0D61-F183-4A85-9853-BFDE17A2E09F}" sibTransId="{BFCD6684-81F4-4185-B632-09DB29E5CFE5}"/>
    <dgm:cxn modelId="{455664F0-7951-4D12-A13C-37DF92F495CA}" srcId="{4B72EBF0-E6BA-4F93-8120-0C8D616FAF54}" destId="{3BA1FBAC-A65C-447C-B931-68ADDC6DEB77}" srcOrd="1" destOrd="0" parTransId="{86A20EE0-8BA6-4F09-926C-4B572ED76CD6}" sibTransId="{76C2E554-5377-4C48-99FE-E2A690D057FA}"/>
    <dgm:cxn modelId="{3B3EFEA3-016E-4BD8-BAD2-4394914B79D3}" type="presOf" srcId="{00FB98F7-435E-4C9D-B66A-C5543C44A3D4}" destId="{1734A512-F174-4874-9D58-034C1E129876}" srcOrd="1" destOrd="0" presId="urn:microsoft.com/office/officeart/2005/8/layout/hierarchy2"/>
    <dgm:cxn modelId="{58E1D264-49C6-49B9-BE4A-D1B917C2E5E4}" type="presOf" srcId="{5F5D1D12-65FE-46E6-A458-B8C6016D1D45}" destId="{A82FB542-11B2-4D44-BEE9-67A69AD7B109}" srcOrd="0" destOrd="0" presId="urn:microsoft.com/office/officeart/2005/8/layout/hierarchy2"/>
    <dgm:cxn modelId="{7CB8C52B-78F6-4008-988C-884E712ECABB}" type="presOf" srcId="{EA7D0D61-F183-4A85-9853-BFDE17A2E09F}" destId="{9A8A2BFB-29C6-4611-BC04-F271D3D09CAD}" srcOrd="1" destOrd="0" presId="urn:microsoft.com/office/officeart/2005/8/layout/hierarchy2"/>
    <dgm:cxn modelId="{F38292BA-989A-4996-A73B-60CC4AD76D6E}" type="presParOf" srcId="{0FB40B4D-C616-4B0A-B9D4-C5F1E2610F8E}" destId="{2131140A-D23B-452A-A576-B7F68ACD2C8A}" srcOrd="0" destOrd="0" presId="urn:microsoft.com/office/officeart/2005/8/layout/hierarchy2"/>
    <dgm:cxn modelId="{ADC3E5A7-82A7-4791-968B-2D3C64FB5A77}" type="presParOf" srcId="{2131140A-D23B-452A-A576-B7F68ACD2C8A}" destId="{22A4CE91-151E-4D57-943D-8022C22079EA}" srcOrd="0" destOrd="0" presId="urn:microsoft.com/office/officeart/2005/8/layout/hierarchy2"/>
    <dgm:cxn modelId="{66F0AACB-B981-40B8-A344-8D25D45309EF}" type="presParOf" srcId="{2131140A-D23B-452A-A576-B7F68ACD2C8A}" destId="{451AF87D-F668-45FC-83FA-1F04D7EC59C7}" srcOrd="1" destOrd="0" presId="urn:microsoft.com/office/officeart/2005/8/layout/hierarchy2"/>
    <dgm:cxn modelId="{4FFF2D6C-05F2-4374-8122-C39C04427C81}" type="presParOf" srcId="{451AF87D-F668-45FC-83FA-1F04D7EC59C7}" destId="{B8F3960F-B910-467F-96D1-BABB13304A7A}" srcOrd="0" destOrd="0" presId="urn:microsoft.com/office/officeart/2005/8/layout/hierarchy2"/>
    <dgm:cxn modelId="{94540C30-832C-432A-8F0D-7A2C7471E133}" type="presParOf" srcId="{B8F3960F-B910-467F-96D1-BABB13304A7A}" destId="{1734A512-F174-4874-9D58-034C1E129876}" srcOrd="0" destOrd="0" presId="urn:microsoft.com/office/officeart/2005/8/layout/hierarchy2"/>
    <dgm:cxn modelId="{8698B533-1634-4D39-ABCD-716290A36537}" type="presParOf" srcId="{451AF87D-F668-45FC-83FA-1F04D7EC59C7}" destId="{00D937A5-306B-4F42-9657-06B0A4A89C97}" srcOrd="1" destOrd="0" presId="urn:microsoft.com/office/officeart/2005/8/layout/hierarchy2"/>
    <dgm:cxn modelId="{7C4C75EB-CF8E-4279-8591-58AFA186B88E}" type="presParOf" srcId="{00D937A5-306B-4F42-9657-06B0A4A89C97}" destId="{3A1BD132-F115-4C83-8EE8-D7AE8FC62458}" srcOrd="0" destOrd="0" presId="urn:microsoft.com/office/officeart/2005/8/layout/hierarchy2"/>
    <dgm:cxn modelId="{2E981B70-73BD-4E19-8AF3-FE9A31851BC6}" type="presParOf" srcId="{00D937A5-306B-4F42-9657-06B0A4A89C97}" destId="{C2468199-E080-4B2A-A60B-ADB72F5A700A}" srcOrd="1" destOrd="0" presId="urn:microsoft.com/office/officeart/2005/8/layout/hierarchy2"/>
    <dgm:cxn modelId="{36D71773-B880-4D8A-A079-58D2716144C4}" type="presParOf" srcId="{C2468199-E080-4B2A-A60B-ADB72F5A700A}" destId="{95DA9E5A-7B6E-42DC-8300-7F479F545838}" srcOrd="0" destOrd="0" presId="urn:microsoft.com/office/officeart/2005/8/layout/hierarchy2"/>
    <dgm:cxn modelId="{77887229-6A83-464A-A91F-F3043175DB5A}" type="presParOf" srcId="{95DA9E5A-7B6E-42DC-8300-7F479F545838}" destId="{327E37DC-423A-48FA-BCDE-D0D72EF6861C}" srcOrd="0" destOrd="0" presId="urn:microsoft.com/office/officeart/2005/8/layout/hierarchy2"/>
    <dgm:cxn modelId="{56935C10-BB65-4282-A822-1330CEF4786B}" type="presParOf" srcId="{C2468199-E080-4B2A-A60B-ADB72F5A700A}" destId="{8C979296-3167-4ED6-9BE3-B8D1D5ECC8F0}" srcOrd="1" destOrd="0" presId="urn:microsoft.com/office/officeart/2005/8/layout/hierarchy2"/>
    <dgm:cxn modelId="{16F25774-543C-4DF5-94E9-36FAA51BCAA0}" type="presParOf" srcId="{8C979296-3167-4ED6-9BE3-B8D1D5ECC8F0}" destId="{B49E8C68-6A09-4F5C-A8A2-96C568BF59EC}" srcOrd="0" destOrd="0" presId="urn:microsoft.com/office/officeart/2005/8/layout/hierarchy2"/>
    <dgm:cxn modelId="{4FA0C58F-A460-4963-8B68-632ECB9CFFEC}" type="presParOf" srcId="{8C979296-3167-4ED6-9BE3-B8D1D5ECC8F0}" destId="{2324F71E-6CD9-4179-B750-DA622959CDD8}" srcOrd="1" destOrd="0" presId="urn:microsoft.com/office/officeart/2005/8/layout/hierarchy2"/>
    <dgm:cxn modelId="{89785AC3-51A0-450B-88D4-BAEA730B1388}" type="presParOf" srcId="{C2468199-E080-4B2A-A60B-ADB72F5A700A}" destId="{7A52BB38-9209-4D3C-B4A0-2A099FB612AC}" srcOrd="2" destOrd="0" presId="urn:microsoft.com/office/officeart/2005/8/layout/hierarchy2"/>
    <dgm:cxn modelId="{CE06996F-F335-4335-97FD-4D6BAEC06615}" type="presParOf" srcId="{7A52BB38-9209-4D3C-B4A0-2A099FB612AC}" destId="{9A8A2BFB-29C6-4611-BC04-F271D3D09CAD}" srcOrd="0" destOrd="0" presId="urn:microsoft.com/office/officeart/2005/8/layout/hierarchy2"/>
    <dgm:cxn modelId="{2007B245-5EA5-44AF-864A-1B29E6710389}" type="presParOf" srcId="{C2468199-E080-4B2A-A60B-ADB72F5A700A}" destId="{53ACD23F-B062-4887-BC38-EB76CB51A665}" srcOrd="3" destOrd="0" presId="urn:microsoft.com/office/officeart/2005/8/layout/hierarchy2"/>
    <dgm:cxn modelId="{76C87338-23E6-4E60-86E8-CE995502D65A}" type="presParOf" srcId="{53ACD23F-B062-4887-BC38-EB76CB51A665}" destId="{A82FB542-11B2-4D44-BEE9-67A69AD7B109}" srcOrd="0" destOrd="0" presId="urn:microsoft.com/office/officeart/2005/8/layout/hierarchy2"/>
    <dgm:cxn modelId="{42DD4DFC-35BA-46DF-8893-725590290C9C}" type="presParOf" srcId="{53ACD23F-B062-4887-BC38-EB76CB51A665}" destId="{5724954A-A185-4121-BC10-AFC4CFB525F5}" srcOrd="1" destOrd="0" presId="urn:microsoft.com/office/officeart/2005/8/layout/hierarchy2"/>
    <dgm:cxn modelId="{5A841709-16A6-4B8D-ACCC-428415AE4381}" type="presParOf" srcId="{451AF87D-F668-45FC-83FA-1F04D7EC59C7}" destId="{902A4D3E-6BE4-4123-BAE0-62A4C7474FE5}" srcOrd="2" destOrd="0" presId="urn:microsoft.com/office/officeart/2005/8/layout/hierarchy2"/>
    <dgm:cxn modelId="{31AE441F-5528-4F89-B870-9BAB27DA340B}" type="presParOf" srcId="{902A4D3E-6BE4-4123-BAE0-62A4C7474FE5}" destId="{5AACB6E3-1710-4C04-905D-84D736797BD0}" srcOrd="0" destOrd="0" presId="urn:microsoft.com/office/officeart/2005/8/layout/hierarchy2"/>
    <dgm:cxn modelId="{DCFA63CB-B4B2-41BF-B2D4-2D0EB3E68FB6}" type="presParOf" srcId="{451AF87D-F668-45FC-83FA-1F04D7EC59C7}" destId="{9E12628F-292C-4E9D-A65B-09B1093E33FA}" srcOrd="3" destOrd="0" presId="urn:microsoft.com/office/officeart/2005/8/layout/hierarchy2"/>
    <dgm:cxn modelId="{A65CC9B8-BD61-4E57-9727-BFA3C6395160}" type="presParOf" srcId="{9E12628F-292C-4E9D-A65B-09B1093E33FA}" destId="{F314BE76-E768-4DA8-AD50-8F204362C726}" srcOrd="0" destOrd="0" presId="urn:microsoft.com/office/officeart/2005/8/layout/hierarchy2"/>
    <dgm:cxn modelId="{F58CA0EC-AAE5-44AA-8FAA-A3A60C9DA37E}" type="presParOf" srcId="{9E12628F-292C-4E9D-A65B-09B1093E33FA}" destId="{D9397A83-F842-4473-A8B6-BE2B0BBD4C96}" srcOrd="1" destOrd="0" presId="urn:microsoft.com/office/officeart/2005/8/layout/hierarchy2"/>
    <dgm:cxn modelId="{B3F45620-95FC-4559-81C7-1C51F49510D0}" type="presParOf" srcId="{D9397A83-F842-4473-A8B6-BE2B0BBD4C96}" destId="{301B8DCD-99AB-43A3-A20F-713DDE247A8A}" srcOrd="0" destOrd="0" presId="urn:microsoft.com/office/officeart/2005/8/layout/hierarchy2"/>
    <dgm:cxn modelId="{82731C42-E2AF-48C4-9B5B-B804AE1C9E24}" type="presParOf" srcId="{301B8DCD-99AB-43A3-A20F-713DDE247A8A}" destId="{C586D049-84C1-44D2-9F68-6A42E3E8BCA7}" srcOrd="0" destOrd="0" presId="urn:microsoft.com/office/officeart/2005/8/layout/hierarchy2"/>
    <dgm:cxn modelId="{DAEB04BC-36A7-40A2-BD6F-4832E3C9F6E2}" type="presParOf" srcId="{D9397A83-F842-4473-A8B6-BE2B0BBD4C96}" destId="{01BBDCC4-8FA6-48E1-8F39-3A67C10E324D}" srcOrd="1" destOrd="0" presId="urn:microsoft.com/office/officeart/2005/8/layout/hierarchy2"/>
    <dgm:cxn modelId="{91243E77-932D-426A-9C28-225B3CA141BD}" type="presParOf" srcId="{01BBDCC4-8FA6-48E1-8F39-3A67C10E324D}" destId="{C6AB4F0C-1F4E-4CA4-A5A4-6B7CB77136D6}" srcOrd="0" destOrd="0" presId="urn:microsoft.com/office/officeart/2005/8/layout/hierarchy2"/>
    <dgm:cxn modelId="{379965A5-4C95-4788-8D34-EB22EAC7DCEC}" type="presParOf" srcId="{01BBDCC4-8FA6-48E1-8F39-3A67C10E324D}" destId="{1016E38D-508F-4B42-9095-24792D48C74A}" srcOrd="1" destOrd="0" presId="urn:microsoft.com/office/officeart/2005/8/layout/hierarchy2"/>
    <dgm:cxn modelId="{2F3F8635-70E8-4B91-AE46-E8862FA361CD}" type="presParOf" srcId="{D9397A83-F842-4473-A8B6-BE2B0BBD4C96}" destId="{8714DCAF-6D04-46EE-B67E-056A56BDA2D2}" srcOrd="2" destOrd="0" presId="urn:microsoft.com/office/officeart/2005/8/layout/hierarchy2"/>
    <dgm:cxn modelId="{07D9F990-B581-4E98-8178-508337086B52}" type="presParOf" srcId="{8714DCAF-6D04-46EE-B67E-056A56BDA2D2}" destId="{F1B273AC-B940-4249-81C1-04FA1BF8854B}" srcOrd="0" destOrd="0" presId="urn:microsoft.com/office/officeart/2005/8/layout/hierarchy2"/>
    <dgm:cxn modelId="{4FFFE9FE-4809-4A36-B5F6-529A80BA55FB}" type="presParOf" srcId="{D9397A83-F842-4473-A8B6-BE2B0BBD4C96}" destId="{16950DBC-8E44-4226-B2D6-E2938A46C368}" srcOrd="3" destOrd="0" presId="urn:microsoft.com/office/officeart/2005/8/layout/hierarchy2"/>
    <dgm:cxn modelId="{61339B1D-F6C1-4D01-956E-0564F316C5AF}" type="presParOf" srcId="{16950DBC-8E44-4226-B2D6-E2938A46C368}" destId="{F5D2035A-58A2-4D6F-9CE7-A82BA57F324F}" srcOrd="0" destOrd="0" presId="urn:microsoft.com/office/officeart/2005/8/layout/hierarchy2"/>
    <dgm:cxn modelId="{CA1928F6-7611-4018-B313-132794A7C93D}" type="presParOf" srcId="{16950DBC-8E44-4226-B2D6-E2938A46C368}" destId="{5F22C39D-8445-49F0-9D88-25E320EDF38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745696-2464-46EB-9A7B-F080E3E77DE7}" type="doc">
      <dgm:prSet loTypeId="urn:microsoft.com/office/officeart/2005/8/layout/hProcess3" loCatId="process" qsTypeId="urn:microsoft.com/office/officeart/2005/8/quickstyle/simple1" qsCatId="simple" csTypeId="urn:microsoft.com/office/officeart/2005/8/colors/accent6_5" csCatId="accent6" phldr="1"/>
      <dgm:spPr/>
    </dgm:pt>
    <dgm:pt modelId="{46B53C16-D036-4E46-A88A-AD4B6281531B}">
      <dgm:prSet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TIME</a:t>
          </a:r>
          <a:endParaRPr lang="en-US" sz="2000" b="1" dirty="0">
            <a:solidFill>
              <a:schemeClr val="bg1"/>
            </a:solidFill>
          </a:endParaRPr>
        </a:p>
      </dgm:t>
    </dgm:pt>
    <dgm:pt modelId="{6726653D-6911-4D7F-A9AE-6E584B5B81EA}" type="parTrans" cxnId="{076547B4-CAB5-4221-B9DE-B6D3FA9F0F43}">
      <dgm:prSet/>
      <dgm:spPr/>
      <dgm:t>
        <a:bodyPr/>
        <a:lstStyle/>
        <a:p>
          <a:endParaRPr lang="en-US"/>
        </a:p>
      </dgm:t>
    </dgm:pt>
    <dgm:pt modelId="{08436ADA-7756-4469-83CF-9407BD36EB8E}" type="sibTrans" cxnId="{076547B4-CAB5-4221-B9DE-B6D3FA9F0F43}">
      <dgm:prSet/>
      <dgm:spPr/>
      <dgm:t>
        <a:bodyPr/>
        <a:lstStyle/>
        <a:p>
          <a:endParaRPr lang="en-US"/>
        </a:p>
      </dgm:t>
    </dgm:pt>
    <dgm:pt modelId="{E3B87E4F-AC3A-42C1-86A4-CCC679110B32}" type="pres">
      <dgm:prSet presAssocID="{3B745696-2464-46EB-9A7B-F080E3E77DE7}" presName="Name0" presStyleCnt="0">
        <dgm:presLayoutVars>
          <dgm:dir/>
          <dgm:animLvl val="lvl"/>
          <dgm:resizeHandles val="exact"/>
        </dgm:presLayoutVars>
      </dgm:prSet>
      <dgm:spPr/>
    </dgm:pt>
    <dgm:pt modelId="{C05FCBBE-998D-4A11-81AE-C11756471D6D}" type="pres">
      <dgm:prSet presAssocID="{3B745696-2464-46EB-9A7B-F080E3E77DE7}" presName="dummy" presStyleCnt="0"/>
      <dgm:spPr/>
    </dgm:pt>
    <dgm:pt modelId="{865781C1-699B-4253-A258-BDCB7EFA6198}" type="pres">
      <dgm:prSet presAssocID="{3B745696-2464-46EB-9A7B-F080E3E77DE7}" presName="linH" presStyleCnt="0"/>
      <dgm:spPr/>
    </dgm:pt>
    <dgm:pt modelId="{AF8C6755-2BDB-475B-BCEF-D70CF5489995}" type="pres">
      <dgm:prSet presAssocID="{3B745696-2464-46EB-9A7B-F080E3E77DE7}" presName="padding1" presStyleCnt="0"/>
      <dgm:spPr/>
    </dgm:pt>
    <dgm:pt modelId="{FDD091A6-94D9-4EA6-8578-21E206122986}" type="pres">
      <dgm:prSet presAssocID="{46B53C16-D036-4E46-A88A-AD4B6281531B}" presName="linV" presStyleCnt="0"/>
      <dgm:spPr/>
    </dgm:pt>
    <dgm:pt modelId="{07981D7C-181F-48AD-97CC-6BAC816ADF17}" type="pres">
      <dgm:prSet presAssocID="{46B53C16-D036-4E46-A88A-AD4B6281531B}" presName="spVertical1" presStyleCnt="0"/>
      <dgm:spPr/>
    </dgm:pt>
    <dgm:pt modelId="{913B1E96-38BB-4199-8A3D-5582D98141CE}" type="pres">
      <dgm:prSet presAssocID="{46B53C16-D036-4E46-A88A-AD4B6281531B}" presName="parTx" presStyleLbl="revTx" presStyleIdx="0" presStyleCnt="1" custScaleX="112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61C6D9-5ED6-489A-B717-0A353FF344A5}" type="pres">
      <dgm:prSet presAssocID="{46B53C16-D036-4E46-A88A-AD4B6281531B}" presName="spVertical2" presStyleCnt="0"/>
      <dgm:spPr/>
    </dgm:pt>
    <dgm:pt modelId="{F56253E4-CE3D-4C41-8843-76DAF59A861F}" type="pres">
      <dgm:prSet presAssocID="{46B53C16-D036-4E46-A88A-AD4B6281531B}" presName="spVertical3" presStyleCnt="0"/>
      <dgm:spPr/>
    </dgm:pt>
    <dgm:pt modelId="{97B677F4-6B0B-4372-AD66-3A039DF97010}" type="pres">
      <dgm:prSet presAssocID="{3B745696-2464-46EB-9A7B-F080E3E77DE7}" presName="padding2" presStyleCnt="0"/>
      <dgm:spPr/>
    </dgm:pt>
    <dgm:pt modelId="{59F10D7B-0FD3-46B2-B898-3F0A6901BADC}" type="pres">
      <dgm:prSet presAssocID="{3B745696-2464-46EB-9A7B-F080E3E77DE7}" presName="negArrow" presStyleCnt="0"/>
      <dgm:spPr/>
    </dgm:pt>
    <dgm:pt modelId="{174BB496-6BA9-4D70-914A-345CC1F6B6EA}" type="pres">
      <dgm:prSet presAssocID="{3B745696-2464-46EB-9A7B-F080E3E77DE7}" presName="backgroundArrow" presStyleLbl="node1" presStyleIdx="0" presStyleCnt="1" custScaleY="225508" custLinFactNeighborX="1688" custLinFactNeighborY="-72030"/>
      <dgm:spPr/>
    </dgm:pt>
  </dgm:ptLst>
  <dgm:cxnLst>
    <dgm:cxn modelId="{842E6608-26BC-4906-8C0A-EEE98A0ABFE9}" type="presOf" srcId="{46B53C16-D036-4E46-A88A-AD4B6281531B}" destId="{913B1E96-38BB-4199-8A3D-5582D98141CE}" srcOrd="0" destOrd="0" presId="urn:microsoft.com/office/officeart/2005/8/layout/hProcess3"/>
    <dgm:cxn modelId="{CDEED618-9D47-438C-BB0C-CF9BE81E5BEA}" type="presOf" srcId="{3B745696-2464-46EB-9A7B-F080E3E77DE7}" destId="{E3B87E4F-AC3A-42C1-86A4-CCC679110B32}" srcOrd="0" destOrd="0" presId="urn:microsoft.com/office/officeart/2005/8/layout/hProcess3"/>
    <dgm:cxn modelId="{076547B4-CAB5-4221-B9DE-B6D3FA9F0F43}" srcId="{3B745696-2464-46EB-9A7B-F080E3E77DE7}" destId="{46B53C16-D036-4E46-A88A-AD4B6281531B}" srcOrd="0" destOrd="0" parTransId="{6726653D-6911-4D7F-A9AE-6E584B5B81EA}" sibTransId="{08436ADA-7756-4469-83CF-9407BD36EB8E}"/>
    <dgm:cxn modelId="{DA811DB4-3047-425D-9FD3-A3C990CF8888}" type="presParOf" srcId="{E3B87E4F-AC3A-42C1-86A4-CCC679110B32}" destId="{C05FCBBE-998D-4A11-81AE-C11756471D6D}" srcOrd="0" destOrd="0" presId="urn:microsoft.com/office/officeart/2005/8/layout/hProcess3"/>
    <dgm:cxn modelId="{11808190-02E9-496D-8F6F-8E901309F571}" type="presParOf" srcId="{E3B87E4F-AC3A-42C1-86A4-CCC679110B32}" destId="{865781C1-699B-4253-A258-BDCB7EFA6198}" srcOrd="1" destOrd="0" presId="urn:microsoft.com/office/officeart/2005/8/layout/hProcess3"/>
    <dgm:cxn modelId="{2DA9A0AB-7178-43E6-A3D0-FBD35D6706D2}" type="presParOf" srcId="{865781C1-699B-4253-A258-BDCB7EFA6198}" destId="{AF8C6755-2BDB-475B-BCEF-D70CF5489995}" srcOrd="0" destOrd="0" presId="urn:microsoft.com/office/officeart/2005/8/layout/hProcess3"/>
    <dgm:cxn modelId="{E4D1462F-EC74-41E6-A195-3B1B5062FAE7}" type="presParOf" srcId="{865781C1-699B-4253-A258-BDCB7EFA6198}" destId="{FDD091A6-94D9-4EA6-8578-21E206122986}" srcOrd="1" destOrd="0" presId="urn:microsoft.com/office/officeart/2005/8/layout/hProcess3"/>
    <dgm:cxn modelId="{B4BF21DB-65B3-4F99-A5E9-68EE24835FD5}" type="presParOf" srcId="{FDD091A6-94D9-4EA6-8578-21E206122986}" destId="{07981D7C-181F-48AD-97CC-6BAC816ADF17}" srcOrd="0" destOrd="0" presId="urn:microsoft.com/office/officeart/2005/8/layout/hProcess3"/>
    <dgm:cxn modelId="{CB595BCA-404A-44F8-ADEE-C067E2A1CB6D}" type="presParOf" srcId="{FDD091A6-94D9-4EA6-8578-21E206122986}" destId="{913B1E96-38BB-4199-8A3D-5582D98141CE}" srcOrd="1" destOrd="0" presId="urn:microsoft.com/office/officeart/2005/8/layout/hProcess3"/>
    <dgm:cxn modelId="{770E4B93-FA3D-4D1F-B482-02EF52541D15}" type="presParOf" srcId="{FDD091A6-94D9-4EA6-8578-21E206122986}" destId="{6061C6D9-5ED6-489A-B717-0A353FF344A5}" srcOrd="2" destOrd="0" presId="urn:microsoft.com/office/officeart/2005/8/layout/hProcess3"/>
    <dgm:cxn modelId="{1A1CE26B-3F4D-4678-8768-C6504866EB16}" type="presParOf" srcId="{FDD091A6-94D9-4EA6-8578-21E206122986}" destId="{F56253E4-CE3D-4C41-8843-76DAF59A861F}" srcOrd="3" destOrd="0" presId="urn:microsoft.com/office/officeart/2005/8/layout/hProcess3"/>
    <dgm:cxn modelId="{EBD20A23-A062-4ADA-B0BA-4266FF9BF511}" type="presParOf" srcId="{865781C1-699B-4253-A258-BDCB7EFA6198}" destId="{97B677F4-6B0B-4372-AD66-3A039DF97010}" srcOrd="2" destOrd="0" presId="urn:microsoft.com/office/officeart/2005/8/layout/hProcess3"/>
    <dgm:cxn modelId="{82C64246-6ECA-4653-AF6E-74788E59E6FC}" type="presParOf" srcId="{865781C1-699B-4253-A258-BDCB7EFA6198}" destId="{59F10D7B-0FD3-46B2-B898-3F0A6901BADC}" srcOrd="3" destOrd="0" presId="urn:microsoft.com/office/officeart/2005/8/layout/hProcess3"/>
    <dgm:cxn modelId="{A9A6A3E3-1DFA-49AB-9E3D-93F4A109B4E8}" type="presParOf" srcId="{865781C1-699B-4253-A258-BDCB7EFA6198}" destId="{174BB496-6BA9-4D70-914A-345CC1F6B6E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745696-2464-46EB-9A7B-F080E3E77DE7}" type="doc">
      <dgm:prSet loTypeId="urn:microsoft.com/office/officeart/2005/8/layout/hProcess3" loCatId="process" qsTypeId="urn:microsoft.com/office/officeart/2005/8/quickstyle/simple1" qsCatId="simple" csTypeId="urn:microsoft.com/office/officeart/2005/8/colors/accent6_5" csCatId="accent6" phldr="1"/>
      <dgm:spPr/>
    </dgm:pt>
    <dgm:pt modelId="{46B53C16-D036-4E46-A88A-AD4B6281531B}">
      <dgm:prSet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TIME</a:t>
          </a:r>
          <a:endParaRPr lang="en-US" sz="2000" b="1" dirty="0">
            <a:solidFill>
              <a:schemeClr val="bg1"/>
            </a:solidFill>
          </a:endParaRPr>
        </a:p>
      </dgm:t>
    </dgm:pt>
    <dgm:pt modelId="{6726653D-6911-4D7F-A9AE-6E584B5B81EA}" type="parTrans" cxnId="{076547B4-CAB5-4221-B9DE-B6D3FA9F0F43}">
      <dgm:prSet/>
      <dgm:spPr/>
      <dgm:t>
        <a:bodyPr/>
        <a:lstStyle/>
        <a:p>
          <a:endParaRPr lang="en-US"/>
        </a:p>
      </dgm:t>
    </dgm:pt>
    <dgm:pt modelId="{08436ADA-7756-4469-83CF-9407BD36EB8E}" type="sibTrans" cxnId="{076547B4-CAB5-4221-B9DE-B6D3FA9F0F43}">
      <dgm:prSet/>
      <dgm:spPr/>
      <dgm:t>
        <a:bodyPr/>
        <a:lstStyle/>
        <a:p>
          <a:endParaRPr lang="en-US"/>
        </a:p>
      </dgm:t>
    </dgm:pt>
    <dgm:pt modelId="{E3B87E4F-AC3A-42C1-86A4-CCC679110B32}" type="pres">
      <dgm:prSet presAssocID="{3B745696-2464-46EB-9A7B-F080E3E77DE7}" presName="Name0" presStyleCnt="0">
        <dgm:presLayoutVars>
          <dgm:dir/>
          <dgm:animLvl val="lvl"/>
          <dgm:resizeHandles val="exact"/>
        </dgm:presLayoutVars>
      </dgm:prSet>
      <dgm:spPr/>
    </dgm:pt>
    <dgm:pt modelId="{C05FCBBE-998D-4A11-81AE-C11756471D6D}" type="pres">
      <dgm:prSet presAssocID="{3B745696-2464-46EB-9A7B-F080E3E77DE7}" presName="dummy" presStyleCnt="0"/>
      <dgm:spPr/>
    </dgm:pt>
    <dgm:pt modelId="{865781C1-699B-4253-A258-BDCB7EFA6198}" type="pres">
      <dgm:prSet presAssocID="{3B745696-2464-46EB-9A7B-F080E3E77DE7}" presName="linH" presStyleCnt="0"/>
      <dgm:spPr/>
    </dgm:pt>
    <dgm:pt modelId="{AF8C6755-2BDB-475B-BCEF-D70CF5489995}" type="pres">
      <dgm:prSet presAssocID="{3B745696-2464-46EB-9A7B-F080E3E77DE7}" presName="padding1" presStyleCnt="0"/>
      <dgm:spPr/>
    </dgm:pt>
    <dgm:pt modelId="{FDD091A6-94D9-4EA6-8578-21E206122986}" type="pres">
      <dgm:prSet presAssocID="{46B53C16-D036-4E46-A88A-AD4B6281531B}" presName="linV" presStyleCnt="0"/>
      <dgm:spPr/>
    </dgm:pt>
    <dgm:pt modelId="{07981D7C-181F-48AD-97CC-6BAC816ADF17}" type="pres">
      <dgm:prSet presAssocID="{46B53C16-D036-4E46-A88A-AD4B6281531B}" presName="spVertical1" presStyleCnt="0"/>
      <dgm:spPr/>
    </dgm:pt>
    <dgm:pt modelId="{913B1E96-38BB-4199-8A3D-5582D98141CE}" type="pres">
      <dgm:prSet presAssocID="{46B53C16-D036-4E46-A88A-AD4B6281531B}" presName="parTx" presStyleLbl="revTx" presStyleIdx="0" presStyleCnt="1" custScaleX="112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61C6D9-5ED6-489A-B717-0A353FF344A5}" type="pres">
      <dgm:prSet presAssocID="{46B53C16-D036-4E46-A88A-AD4B6281531B}" presName="spVertical2" presStyleCnt="0"/>
      <dgm:spPr/>
    </dgm:pt>
    <dgm:pt modelId="{F56253E4-CE3D-4C41-8843-76DAF59A861F}" type="pres">
      <dgm:prSet presAssocID="{46B53C16-D036-4E46-A88A-AD4B6281531B}" presName="spVertical3" presStyleCnt="0"/>
      <dgm:spPr/>
    </dgm:pt>
    <dgm:pt modelId="{97B677F4-6B0B-4372-AD66-3A039DF97010}" type="pres">
      <dgm:prSet presAssocID="{3B745696-2464-46EB-9A7B-F080E3E77DE7}" presName="padding2" presStyleCnt="0"/>
      <dgm:spPr/>
    </dgm:pt>
    <dgm:pt modelId="{59F10D7B-0FD3-46B2-B898-3F0A6901BADC}" type="pres">
      <dgm:prSet presAssocID="{3B745696-2464-46EB-9A7B-F080E3E77DE7}" presName="negArrow" presStyleCnt="0"/>
      <dgm:spPr/>
    </dgm:pt>
    <dgm:pt modelId="{174BB496-6BA9-4D70-914A-345CC1F6B6EA}" type="pres">
      <dgm:prSet presAssocID="{3B745696-2464-46EB-9A7B-F080E3E77DE7}" presName="backgroundArrow" presStyleLbl="node1" presStyleIdx="0" presStyleCnt="1" custAng="10800000" custScaleY="225508" custLinFactY="42368" custLinFactNeighborX="245" custLinFactNeighborY="100000"/>
      <dgm:spPr/>
    </dgm:pt>
  </dgm:ptLst>
  <dgm:cxnLst>
    <dgm:cxn modelId="{3704A2E3-38C5-4988-BB3F-D9833A21C086}" type="presOf" srcId="{46B53C16-D036-4E46-A88A-AD4B6281531B}" destId="{913B1E96-38BB-4199-8A3D-5582D98141CE}" srcOrd="0" destOrd="0" presId="urn:microsoft.com/office/officeart/2005/8/layout/hProcess3"/>
    <dgm:cxn modelId="{1B24A831-988D-434D-8A31-9E2285F8F60D}" type="presOf" srcId="{3B745696-2464-46EB-9A7B-F080E3E77DE7}" destId="{E3B87E4F-AC3A-42C1-86A4-CCC679110B32}" srcOrd="0" destOrd="0" presId="urn:microsoft.com/office/officeart/2005/8/layout/hProcess3"/>
    <dgm:cxn modelId="{076547B4-CAB5-4221-B9DE-B6D3FA9F0F43}" srcId="{3B745696-2464-46EB-9A7B-F080E3E77DE7}" destId="{46B53C16-D036-4E46-A88A-AD4B6281531B}" srcOrd="0" destOrd="0" parTransId="{6726653D-6911-4D7F-A9AE-6E584B5B81EA}" sibTransId="{08436ADA-7756-4469-83CF-9407BD36EB8E}"/>
    <dgm:cxn modelId="{72E504B5-EB17-4852-8D2B-FEFEB7DF87C7}" type="presParOf" srcId="{E3B87E4F-AC3A-42C1-86A4-CCC679110B32}" destId="{C05FCBBE-998D-4A11-81AE-C11756471D6D}" srcOrd="0" destOrd="0" presId="urn:microsoft.com/office/officeart/2005/8/layout/hProcess3"/>
    <dgm:cxn modelId="{CAE0105A-D9ED-4244-BF06-0A15D3C57CC0}" type="presParOf" srcId="{E3B87E4F-AC3A-42C1-86A4-CCC679110B32}" destId="{865781C1-699B-4253-A258-BDCB7EFA6198}" srcOrd="1" destOrd="0" presId="urn:microsoft.com/office/officeart/2005/8/layout/hProcess3"/>
    <dgm:cxn modelId="{AD7B88AF-0108-4DE2-B083-51921363BD34}" type="presParOf" srcId="{865781C1-699B-4253-A258-BDCB7EFA6198}" destId="{AF8C6755-2BDB-475B-BCEF-D70CF5489995}" srcOrd="0" destOrd="0" presId="urn:microsoft.com/office/officeart/2005/8/layout/hProcess3"/>
    <dgm:cxn modelId="{51076F11-375E-4328-9B71-1BCD07770029}" type="presParOf" srcId="{865781C1-699B-4253-A258-BDCB7EFA6198}" destId="{FDD091A6-94D9-4EA6-8578-21E206122986}" srcOrd="1" destOrd="0" presId="urn:microsoft.com/office/officeart/2005/8/layout/hProcess3"/>
    <dgm:cxn modelId="{3DE4D3E3-07EC-4960-AEE1-ED5180174713}" type="presParOf" srcId="{FDD091A6-94D9-4EA6-8578-21E206122986}" destId="{07981D7C-181F-48AD-97CC-6BAC816ADF17}" srcOrd="0" destOrd="0" presId="urn:microsoft.com/office/officeart/2005/8/layout/hProcess3"/>
    <dgm:cxn modelId="{CA862DB2-4DE7-4D6D-90F2-7F1FC2A60F5C}" type="presParOf" srcId="{FDD091A6-94D9-4EA6-8578-21E206122986}" destId="{913B1E96-38BB-4199-8A3D-5582D98141CE}" srcOrd="1" destOrd="0" presId="urn:microsoft.com/office/officeart/2005/8/layout/hProcess3"/>
    <dgm:cxn modelId="{AD6F3724-E831-49F4-872C-A08FED8DB519}" type="presParOf" srcId="{FDD091A6-94D9-4EA6-8578-21E206122986}" destId="{6061C6D9-5ED6-489A-B717-0A353FF344A5}" srcOrd="2" destOrd="0" presId="urn:microsoft.com/office/officeart/2005/8/layout/hProcess3"/>
    <dgm:cxn modelId="{28E7FB17-6B6F-4F5F-92C8-65835D3D123F}" type="presParOf" srcId="{FDD091A6-94D9-4EA6-8578-21E206122986}" destId="{F56253E4-CE3D-4C41-8843-76DAF59A861F}" srcOrd="3" destOrd="0" presId="urn:microsoft.com/office/officeart/2005/8/layout/hProcess3"/>
    <dgm:cxn modelId="{9F84C34B-EE47-4A85-8CB9-693CC1081CC0}" type="presParOf" srcId="{865781C1-699B-4253-A258-BDCB7EFA6198}" destId="{97B677F4-6B0B-4372-AD66-3A039DF97010}" srcOrd="2" destOrd="0" presId="urn:microsoft.com/office/officeart/2005/8/layout/hProcess3"/>
    <dgm:cxn modelId="{707DDAD7-9F3D-4A08-83A7-ABD2AC59FC7B}" type="presParOf" srcId="{865781C1-699B-4253-A258-BDCB7EFA6198}" destId="{59F10D7B-0FD3-46B2-B898-3F0A6901BADC}" srcOrd="3" destOrd="0" presId="urn:microsoft.com/office/officeart/2005/8/layout/hProcess3"/>
    <dgm:cxn modelId="{8ED55FB6-9639-4022-957E-F63FDFF12B8E}" type="presParOf" srcId="{865781C1-699B-4253-A258-BDCB7EFA6198}" destId="{174BB496-6BA9-4D70-914A-345CC1F6B6E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D18D44-1B7E-40BB-85E7-AE1C8AC72239}" type="doc">
      <dgm:prSet loTypeId="urn:microsoft.com/office/officeart/2005/8/layout/hierarchy4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E0F70ED-7869-4787-8C0B-733C1C5E891A}">
      <dgm:prSet phldrT="[Text]" custT="1"/>
      <dgm:spPr/>
      <dgm:t>
        <a:bodyPr/>
        <a:lstStyle/>
        <a:p>
          <a:r>
            <a:rPr lang="en-US" sz="2400" b="1" dirty="0" smtClean="0"/>
            <a:t>Epidemiologic Studies</a:t>
          </a:r>
          <a:endParaRPr lang="en-US" sz="2400" b="1" dirty="0"/>
        </a:p>
      </dgm:t>
    </dgm:pt>
    <dgm:pt modelId="{3F4905DD-F009-4819-97E2-9EBDA45CCEF3}" type="parTrans" cxnId="{1A232494-4FB0-46E7-A435-1D0CDDE32FD7}">
      <dgm:prSet/>
      <dgm:spPr/>
      <dgm:t>
        <a:bodyPr/>
        <a:lstStyle/>
        <a:p>
          <a:endParaRPr lang="en-US" sz="2400"/>
        </a:p>
      </dgm:t>
    </dgm:pt>
    <dgm:pt modelId="{6A3B840A-E923-4496-A5C4-8900C5F115D0}" type="sibTrans" cxnId="{1A232494-4FB0-46E7-A435-1D0CDDE32FD7}">
      <dgm:prSet/>
      <dgm:spPr/>
      <dgm:t>
        <a:bodyPr/>
        <a:lstStyle/>
        <a:p>
          <a:endParaRPr lang="en-US" sz="2400"/>
        </a:p>
      </dgm:t>
    </dgm:pt>
    <dgm:pt modelId="{9A9D6C68-E947-4449-9753-53A55FFAFE69}">
      <dgm:prSet phldrT="[Text]" custT="1"/>
      <dgm:spPr/>
      <dgm:t>
        <a:bodyPr/>
        <a:lstStyle/>
        <a:p>
          <a:r>
            <a:rPr lang="en-US" sz="2400" b="1" dirty="0" smtClean="0"/>
            <a:t>Analytic</a:t>
          </a:r>
          <a:endParaRPr lang="en-US" sz="2400" b="1" dirty="0"/>
        </a:p>
      </dgm:t>
    </dgm:pt>
    <dgm:pt modelId="{61C2ACD4-E5E3-4927-8CE4-94A95EA8A79C}" type="parTrans" cxnId="{62BE0825-E4D0-43C6-B41C-F007F100177B}">
      <dgm:prSet/>
      <dgm:spPr/>
      <dgm:t>
        <a:bodyPr/>
        <a:lstStyle/>
        <a:p>
          <a:endParaRPr lang="en-US" sz="2400"/>
        </a:p>
      </dgm:t>
    </dgm:pt>
    <dgm:pt modelId="{11D44ED4-5167-4A8A-A2C6-A6ADCBB4FFCD}" type="sibTrans" cxnId="{62BE0825-E4D0-43C6-B41C-F007F100177B}">
      <dgm:prSet/>
      <dgm:spPr/>
      <dgm:t>
        <a:bodyPr/>
        <a:lstStyle/>
        <a:p>
          <a:endParaRPr lang="en-US" sz="2400"/>
        </a:p>
      </dgm:t>
    </dgm:pt>
    <dgm:pt modelId="{B85108F1-499A-44E7-A513-F4A2F68A9CD2}">
      <dgm:prSet phldrT="[Text]" custT="1"/>
      <dgm:spPr/>
      <dgm:t>
        <a:bodyPr/>
        <a:lstStyle/>
        <a:p>
          <a:r>
            <a:rPr lang="en-US" sz="2400" b="1" dirty="0" smtClean="0"/>
            <a:t>Quasi-Experimental</a:t>
          </a:r>
        </a:p>
        <a:p>
          <a:r>
            <a:rPr lang="en-US" sz="2400" b="1" dirty="0" smtClean="0"/>
            <a:t>Randomized Controlled Trial</a:t>
          </a:r>
          <a:endParaRPr lang="en-US" sz="2400" b="1" dirty="0"/>
        </a:p>
      </dgm:t>
    </dgm:pt>
    <dgm:pt modelId="{085460E0-2AFA-456E-A13F-C74EA15EB1C7}" type="parTrans" cxnId="{052F9589-2441-4E13-A066-3ED63896E3EA}">
      <dgm:prSet/>
      <dgm:spPr/>
      <dgm:t>
        <a:bodyPr/>
        <a:lstStyle/>
        <a:p>
          <a:endParaRPr lang="en-US" sz="2400"/>
        </a:p>
      </dgm:t>
    </dgm:pt>
    <dgm:pt modelId="{C369878A-9364-4172-A4C6-2152A037339B}" type="sibTrans" cxnId="{052F9589-2441-4E13-A066-3ED63896E3EA}">
      <dgm:prSet/>
      <dgm:spPr/>
      <dgm:t>
        <a:bodyPr/>
        <a:lstStyle/>
        <a:p>
          <a:endParaRPr lang="en-US" sz="2400"/>
        </a:p>
      </dgm:t>
    </dgm:pt>
    <dgm:pt modelId="{D0F00443-13BA-46B4-84ED-564A6B82129A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Cohort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Case-Control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Cross-Sectional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smtClean="0"/>
            <a:t>Ecological</a:t>
          </a:r>
          <a:endParaRPr lang="en-US" sz="2400" b="1" dirty="0"/>
        </a:p>
      </dgm:t>
    </dgm:pt>
    <dgm:pt modelId="{38969BAE-DF72-44D9-89BA-4D13F535CB82}" type="parTrans" cxnId="{F94BDB64-43BB-4296-9AFD-734E900313F7}">
      <dgm:prSet/>
      <dgm:spPr/>
      <dgm:t>
        <a:bodyPr/>
        <a:lstStyle/>
        <a:p>
          <a:endParaRPr lang="en-US" sz="2400"/>
        </a:p>
      </dgm:t>
    </dgm:pt>
    <dgm:pt modelId="{338282AC-EB0C-4074-A057-A13A2C5A9F7A}" type="sibTrans" cxnId="{F94BDB64-43BB-4296-9AFD-734E900313F7}">
      <dgm:prSet/>
      <dgm:spPr/>
      <dgm:t>
        <a:bodyPr/>
        <a:lstStyle/>
        <a:p>
          <a:endParaRPr lang="en-US" sz="2400"/>
        </a:p>
      </dgm:t>
    </dgm:pt>
    <dgm:pt modelId="{EB042ED3-7A90-4407-A541-81B979F3B5B4}">
      <dgm:prSet phldrT="[Text]" custT="1"/>
      <dgm:spPr/>
      <dgm:t>
        <a:bodyPr/>
        <a:lstStyle/>
        <a:p>
          <a:r>
            <a:rPr lang="en-US" sz="2400" b="1" dirty="0" smtClean="0"/>
            <a:t>Descriptive</a:t>
          </a:r>
          <a:endParaRPr lang="en-US" sz="2400" b="1" dirty="0"/>
        </a:p>
      </dgm:t>
    </dgm:pt>
    <dgm:pt modelId="{A8D032B0-4A3B-4593-9225-380D44D678D5}" type="parTrans" cxnId="{31509BE3-7BB7-4120-918F-EDE0A3C5A3E3}">
      <dgm:prSet/>
      <dgm:spPr/>
      <dgm:t>
        <a:bodyPr/>
        <a:lstStyle/>
        <a:p>
          <a:endParaRPr lang="en-US" sz="2400"/>
        </a:p>
      </dgm:t>
    </dgm:pt>
    <dgm:pt modelId="{C9CA8B7A-0ED2-40D7-B1F5-E08BBEE4B3D1}" type="sibTrans" cxnId="{31509BE3-7BB7-4120-918F-EDE0A3C5A3E3}">
      <dgm:prSet/>
      <dgm:spPr/>
      <dgm:t>
        <a:bodyPr/>
        <a:lstStyle/>
        <a:p>
          <a:endParaRPr lang="en-US" sz="2400"/>
        </a:p>
      </dgm:t>
    </dgm:pt>
    <dgm:pt modelId="{665F060A-B4B3-48E6-986C-A4AC03B35D26}">
      <dgm:prSet phldrT="[Text]" custT="1"/>
      <dgm:spPr/>
      <dgm:t>
        <a:bodyPr/>
        <a:lstStyle/>
        <a:p>
          <a:pPr algn="ctr"/>
          <a:r>
            <a:rPr lang="en-US" sz="2400" b="1" dirty="0" smtClean="0"/>
            <a:t>Case Reports</a:t>
          </a:r>
        </a:p>
        <a:p>
          <a:pPr algn="ctr"/>
          <a:r>
            <a:rPr lang="en-US" sz="2400" b="1" dirty="0" smtClean="0"/>
            <a:t>Case Series</a:t>
          </a:r>
          <a:endParaRPr lang="en-US" sz="2400" b="1" dirty="0"/>
        </a:p>
      </dgm:t>
    </dgm:pt>
    <dgm:pt modelId="{9F2B6517-9541-4A05-85FC-0C21B6EE70D0}" type="parTrans" cxnId="{50D74BD4-3D32-4310-B802-173B356C14AB}">
      <dgm:prSet/>
      <dgm:spPr/>
      <dgm:t>
        <a:bodyPr/>
        <a:lstStyle/>
        <a:p>
          <a:endParaRPr lang="en-US" sz="2400"/>
        </a:p>
      </dgm:t>
    </dgm:pt>
    <dgm:pt modelId="{4DA25164-4FFF-4853-8CFF-97E68B262444}" type="sibTrans" cxnId="{50D74BD4-3D32-4310-B802-173B356C14AB}">
      <dgm:prSet/>
      <dgm:spPr/>
      <dgm:t>
        <a:bodyPr/>
        <a:lstStyle/>
        <a:p>
          <a:endParaRPr lang="en-US" sz="2400"/>
        </a:p>
      </dgm:t>
    </dgm:pt>
    <dgm:pt modelId="{6D3D4E10-B8D7-4013-B371-2D3DDE76E314}">
      <dgm:prSet custT="1"/>
      <dgm:spPr/>
      <dgm:t>
        <a:bodyPr/>
        <a:lstStyle/>
        <a:p>
          <a:r>
            <a:rPr lang="en-US" sz="2400" b="1" dirty="0" smtClean="0"/>
            <a:t>Observational</a:t>
          </a:r>
          <a:endParaRPr lang="en-US" sz="2400" b="1" dirty="0"/>
        </a:p>
      </dgm:t>
    </dgm:pt>
    <dgm:pt modelId="{E4B066BF-A904-4902-8F85-13CE5A4DA596}" type="parTrans" cxnId="{3C2483F4-D03B-452F-A62E-82DF2EC4E657}">
      <dgm:prSet/>
      <dgm:spPr/>
      <dgm:t>
        <a:bodyPr/>
        <a:lstStyle/>
        <a:p>
          <a:endParaRPr lang="en-US" sz="2400"/>
        </a:p>
      </dgm:t>
    </dgm:pt>
    <dgm:pt modelId="{601B2DD3-77AF-4067-A2E5-F94F7F6CE63F}" type="sibTrans" cxnId="{3C2483F4-D03B-452F-A62E-82DF2EC4E657}">
      <dgm:prSet/>
      <dgm:spPr/>
      <dgm:t>
        <a:bodyPr/>
        <a:lstStyle/>
        <a:p>
          <a:endParaRPr lang="en-US" sz="2400"/>
        </a:p>
      </dgm:t>
    </dgm:pt>
    <dgm:pt modelId="{45D53B8F-9819-40E8-9E2C-6987D0E8EBB1}">
      <dgm:prSet custT="1"/>
      <dgm:spPr/>
      <dgm:t>
        <a:bodyPr/>
        <a:lstStyle/>
        <a:p>
          <a:r>
            <a:rPr lang="en-US" sz="2400" b="1" dirty="0" smtClean="0"/>
            <a:t>Experimental</a:t>
          </a:r>
          <a:endParaRPr lang="en-US" sz="2400" b="1" dirty="0"/>
        </a:p>
      </dgm:t>
    </dgm:pt>
    <dgm:pt modelId="{D0DF26C4-BC67-4C15-8A34-196BCAB8AD54}" type="parTrans" cxnId="{F981F13F-D729-49EE-93D4-2F2D5F6E3C76}">
      <dgm:prSet/>
      <dgm:spPr/>
      <dgm:t>
        <a:bodyPr/>
        <a:lstStyle/>
        <a:p>
          <a:endParaRPr lang="en-US" sz="2400"/>
        </a:p>
      </dgm:t>
    </dgm:pt>
    <dgm:pt modelId="{56FB5611-49C1-4F0C-9CC5-3B91777A3055}" type="sibTrans" cxnId="{F981F13F-D729-49EE-93D4-2F2D5F6E3C76}">
      <dgm:prSet/>
      <dgm:spPr/>
      <dgm:t>
        <a:bodyPr/>
        <a:lstStyle/>
        <a:p>
          <a:endParaRPr lang="en-US" sz="2400"/>
        </a:p>
      </dgm:t>
    </dgm:pt>
    <dgm:pt modelId="{A1B55E16-D3DA-42DF-ADA1-4960FB1BD872}">
      <dgm:prSet custT="1"/>
      <dgm:spPr>
        <a:noFill/>
        <a:ln>
          <a:noFill/>
        </a:ln>
      </dgm:spPr>
      <dgm:t>
        <a:bodyPr/>
        <a:lstStyle/>
        <a:p>
          <a:endParaRPr lang="en-US" sz="2400"/>
        </a:p>
      </dgm:t>
    </dgm:pt>
    <dgm:pt modelId="{B70CBBD4-F15A-466C-B3F7-00D8B8CAF597}" type="sibTrans" cxnId="{C9A8507A-479E-4FEB-BB53-8F7816127920}">
      <dgm:prSet/>
      <dgm:spPr/>
      <dgm:t>
        <a:bodyPr/>
        <a:lstStyle/>
        <a:p>
          <a:endParaRPr lang="en-US" sz="2400"/>
        </a:p>
      </dgm:t>
    </dgm:pt>
    <dgm:pt modelId="{B9634AA4-CB34-40E6-9247-9ABB14588A97}" type="parTrans" cxnId="{C9A8507A-479E-4FEB-BB53-8F7816127920}">
      <dgm:prSet/>
      <dgm:spPr/>
      <dgm:t>
        <a:bodyPr/>
        <a:lstStyle/>
        <a:p>
          <a:endParaRPr lang="en-US" sz="2400"/>
        </a:p>
      </dgm:t>
    </dgm:pt>
    <dgm:pt modelId="{BC647F50-4448-4BB2-8848-1CBC356192E3}" type="pres">
      <dgm:prSet presAssocID="{CBD18D44-1B7E-40BB-85E7-AE1C8AC72239}" presName="Name0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23312D2-3891-43F2-BFDF-DC6675AB6647}" type="pres">
      <dgm:prSet presAssocID="{FE0F70ED-7869-4787-8C0B-733C1C5E891A}" presName="vertOne" presStyleCnt="0"/>
      <dgm:spPr/>
      <dgm:t>
        <a:bodyPr/>
        <a:lstStyle/>
        <a:p>
          <a:endParaRPr lang="en-US"/>
        </a:p>
      </dgm:t>
    </dgm:pt>
    <dgm:pt modelId="{9FFB275E-AAD8-49C2-8EB1-72CC35C242CC}" type="pres">
      <dgm:prSet presAssocID="{FE0F70ED-7869-4787-8C0B-733C1C5E891A}" presName="txOne" presStyleLbl="node0" presStyleIdx="0" presStyleCnt="1" custScaleY="52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9C43A0-7519-43E1-8827-6A643864064E}" type="pres">
      <dgm:prSet presAssocID="{FE0F70ED-7869-4787-8C0B-733C1C5E891A}" presName="parTransOne" presStyleCnt="0"/>
      <dgm:spPr/>
      <dgm:t>
        <a:bodyPr/>
        <a:lstStyle/>
        <a:p>
          <a:endParaRPr lang="en-US"/>
        </a:p>
      </dgm:t>
    </dgm:pt>
    <dgm:pt modelId="{28087C73-CC35-4AA2-890C-27FFB1182BE0}" type="pres">
      <dgm:prSet presAssocID="{FE0F70ED-7869-4787-8C0B-733C1C5E891A}" presName="horzOne" presStyleCnt="0"/>
      <dgm:spPr/>
      <dgm:t>
        <a:bodyPr/>
        <a:lstStyle/>
        <a:p>
          <a:endParaRPr lang="en-US"/>
        </a:p>
      </dgm:t>
    </dgm:pt>
    <dgm:pt modelId="{9F99D578-6EEB-49AD-BA4C-B579AF1BFC3A}" type="pres">
      <dgm:prSet presAssocID="{9A9D6C68-E947-4449-9753-53A55FFAFE69}" presName="vertTwo" presStyleCnt="0"/>
      <dgm:spPr/>
      <dgm:t>
        <a:bodyPr/>
        <a:lstStyle/>
        <a:p>
          <a:endParaRPr lang="en-US"/>
        </a:p>
      </dgm:t>
    </dgm:pt>
    <dgm:pt modelId="{4E123E55-4804-47CA-B5AE-A8FADE8F3AF7}" type="pres">
      <dgm:prSet presAssocID="{9A9D6C68-E947-4449-9753-53A55FFAFE69}" presName="txTwo" presStyleLbl="node2" presStyleIdx="0" presStyleCnt="2" custScaleY="470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890536-A0FB-4E9C-8D67-67DAE95BDBCE}" type="pres">
      <dgm:prSet presAssocID="{9A9D6C68-E947-4449-9753-53A55FFAFE69}" presName="parTransTwo" presStyleCnt="0"/>
      <dgm:spPr/>
      <dgm:t>
        <a:bodyPr/>
        <a:lstStyle/>
        <a:p>
          <a:endParaRPr lang="en-US"/>
        </a:p>
      </dgm:t>
    </dgm:pt>
    <dgm:pt modelId="{330B1FD1-26A1-4EBE-89ED-765406E3C85C}" type="pres">
      <dgm:prSet presAssocID="{9A9D6C68-E947-4449-9753-53A55FFAFE69}" presName="horzTwo" presStyleCnt="0"/>
      <dgm:spPr/>
      <dgm:t>
        <a:bodyPr/>
        <a:lstStyle/>
        <a:p>
          <a:endParaRPr lang="en-US"/>
        </a:p>
      </dgm:t>
    </dgm:pt>
    <dgm:pt modelId="{671842BB-FABD-416D-BE25-7FE1C517BA59}" type="pres">
      <dgm:prSet presAssocID="{45D53B8F-9819-40E8-9E2C-6987D0E8EBB1}" presName="vertThree" presStyleCnt="0"/>
      <dgm:spPr/>
      <dgm:t>
        <a:bodyPr/>
        <a:lstStyle/>
        <a:p>
          <a:endParaRPr lang="en-US"/>
        </a:p>
      </dgm:t>
    </dgm:pt>
    <dgm:pt modelId="{A60A749D-BF3F-45F2-A5D8-0BFCFC100418}" type="pres">
      <dgm:prSet presAssocID="{45D53B8F-9819-40E8-9E2C-6987D0E8EBB1}" presName="txThree" presStyleLbl="node3" presStyleIdx="0" presStyleCnt="3" custScaleY="427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CA54F0-F13C-48DC-9029-C0BA1B4FA938}" type="pres">
      <dgm:prSet presAssocID="{45D53B8F-9819-40E8-9E2C-6987D0E8EBB1}" presName="parTransThree" presStyleCnt="0"/>
      <dgm:spPr/>
      <dgm:t>
        <a:bodyPr/>
        <a:lstStyle/>
        <a:p>
          <a:endParaRPr lang="en-US"/>
        </a:p>
      </dgm:t>
    </dgm:pt>
    <dgm:pt modelId="{7DE211F1-998F-4B96-A468-7FD593B9ED37}" type="pres">
      <dgm:prSet presAssocID="{45D53B8F-9819-40E8-9E2C-6987D0E8EBB1}" presName="horzThree" presStyleCnt="0"/>
      <dgm:spPr/>
      <dgm:t>
        <a:bodyPr/>
        <a:lstStyle/>
        <a:p>
          <a:endParaRPr lang="en-US"/>
        </a:p>
      </dgm:t>
    </dgm:pt>
    <dgm:pt modelId="{9E738C4E-EC10-4002-8763-39AEB08409F6}" type="pres">
      <dgm:prSet presAssocID="{B85108F1-499A-44E7-A513-F4A2F68A9CD2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0D32E7-1235-483A-9182-BEBB0848BC43}" type="pres">
      <dgm:prSet presAssocID="{B85108F1-499A-44E7-A513-F4A2F68A9CD2}" presName="txFour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16B131-690B-4E05-BDFB-7AA4CAB8759E}" type="pres">
      <dgm:prSet presAssocID="{B85108F1-499A-44E7-A513-F4A2F68A9CD2}" presName="horzFour" presStyleCnt="0"/>
      <dgm:spPr/>
      <dgm:t>
        <a:bodyPr/>
        <a:lstStyle/>
        <a:p>
          <a:endParaRPr lang="en-US"/>
        </a:p>
      </dgm:t>
    </dgm:pt>
    <dgm:pt modelId="{8AAB1ED2-D515-474D-A12E-DB69CB637DC1}" type="pres">
      <dgm:prSet presAssocID="{56FB5611-49C1-4F0C-9CC5-3B91777A3055}" presName="sibSpaceThree" presStyleCnt="0"/>
      <dgm:spPr/>
      <dgm:t>
        <a:bodyPr/>
        <a:lstStyle/>
        <a:p>
          <a:endParaRPr lang="en-US"/>
        </a:p>
      </dgm:t>
    </dgm:pt>
    <dgm:pt modelId="{5B40422D-603D-4257-81A7-DA61684510BF}" type="pres">
      <dgm:prSet presAssocID="{6D3D4E10-B8D7-4013-B371-2D3DDE76E314}" presName="vertThree" presStyleCnt="0"/>
      <dgm:spPr/>
      <dgm:t>
        <a:bodyPr/>
        <a:lstStyle/>
        <a:p>
          <a:endParaRPr lang="en-US"/>
        </a:p>
      </dgm:t>
    </dgm:pt>
    <dgm:pt modelId="{7A0614AF-4630-4933-AB03-293D4B563B6B}" type="pres">
      <dgm:prSet presAssocID="{6D3D4E10-B8D7-4013-B371-2D3DDE76E314}" presName="txThree" presStyleLbl="node3" presStyleIdx="1" presStyleCnt="3" custScaleY="430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4413A8-C052-437B-9203-47B341B4348C}" type="pres">
      <dgm:prSet presAssocID="{6D3D4E10-B8D7-4013-B371-2D3DDE76E314}" presName="parTransThree" presStyleCnt="0"/>
      <dgm:spPr/>
      <dgm:t>
        <a:bodyPr/>
        <a:lstStyle/>
        <a:p>
          <a:endParaRPr lang="en-US"/>
        </a:p>
      </dgm:t>
    </dgm:pt>
    <dgm:pt modelId="{CF717D63-A8CB-4E7E-99F3-E2BD76B9EF40}" type="pres">
      <dgm:prSet presAssocID="{6D3D4E10-B8D7-4013-B371-2D3DDE76E314}" presName="horzThree" presStyleCnt="0"/>
      <dgm:spPr/>
      <dgm:t>
        <a:bodyPr/>
        <a:lstStyle/>
        <a:p>
          <a:endParaRPr lang="en-US"/>
        </a:p>
      </dgm:t>
    </dgm:pt>
    <dgm:pt modelId="{B856C740-956E-4DCC-8B15-A2E75ACC631A}" type="pres">
      <dgm:prSet presAssocID="{D0F00443-13BA-46B4-84ED-564A6B82129A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249858-4381-4FDD-BD7F-01870BA43932}" type="pres">
      <dgm:prSet presAssocID="{D0F00443-13BA-46B4-84ED-564A6B82129A}" presName="txFour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E66867-DC55-4546-A02D-675C54548399}" type="pres">
      <dgm:prSet presAssocID="{D0F00443-13BA-46B4-84ED-564A6B82129A}" presName="horzFour" presStyleCnt="0"/>
      <dgm:spPr/>
      <dgm:t>
        <a:bodyPr/>
        <a:lstStyle/>
        <a:p>
          <a:endParaRPr lang="en-US"/>
        </a:p>
      </dgm:t>
    </dgm:pt>
    <dgm:pt modelId="{0B32A063-542B-4FC6-88D2-3B464FBA2FE9}" type="pres">
      <dgm:prSet presAssocID="{11D44ED4-5167-4A8A-A2C6-A6ADCBB4FFCD}" presName="sibSpaceTwo" presStyleCnt="0"/>
      <dgm:spPr/>
      <dgm:t>
        <a:bodyPr/>
        <a:lstStyle/>
        <a:p>
          <a:endParaRPr lang="en-US"/>
        </a:p>
      </dgm:t>
    </dgm:pt>
    <dgm:pt modelId="{0EB0A521-1E6D-4CE2-879A-6C37F821B65E}" type="pres">
      <dgm:prSet presAssocID="{EB042ED3-7A90-4407-A541-81B979F3B5B4}" presName="vertTwo" presStyleCnt="0"/>
      <dgm:spPr/>
      <dgm:t>
        <a:bodyPr/>
        <a:lstStyle/>
        <a:p>
          <a:endParaRPr lang="en-US"/>
        </a:p>
      </dgm:t>
    </dgm:pt>
    <dgm:pt modelId="{122D8C83-0EC5-4002-9787-7BCFD874BCC6}" type="pres">
      <dgm:prSet presAssocID="{EB042ED3-7A90-4407-A541-81B979F3B5B4}" presName="txTwo" presStyleLbl="node2" presStyleIdx="1" presStyleCnt="2" custScaleY="864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668B00-89B3-45B5-A135-5D9AA7527244}" type="pres">
      <dgm:prSet presAssocID="{EB042ED3-7A90-4407-A541-81B979F3B5B4}" presName="parTransTwo" presStyleCnt="0"/>
      <dgm:spPr/>
      <dgm:t>
        <a:bodyPr/>
        <a:lstStyle/>
        <a:p>
          <a:endParaRPr lang="en-US"/>
        </a:p>
      </dgm:t>
    </dgm:pt>
    <dgm:pt modelId="{847252C8-0D54-4DF4-9E37-C21EB4279024}" type="pres">
      <dgm:prSet presAssocID="{EB042ED3-7A90-4407-A541-81B979F3B5B4}" presName="horzTwo" presStyleCnt="0"/>
      <dgm:spPr/>
      <dgm:t>
        <a:bodyPr/>
        <a:lstStyle/>
        <a:p>
          <a:endParaRPr lang="en-US"/>
        </a:p>
      </dgm:t>
    </dgm:pt>
    <dgm:pt modelId="{E88FD2BC-730F-40E6-9024-4B77DC0F9FE4}" type="pres">
      <dgm:prSet presAssocID="{A1B55E16-D3DA-42DF-ADA1-4960FB1BD872}" presName="vertThree" presStyleCnt="0"/>
      <dgm:spPr/>
      <dgm:t>
        <a:bodyPr/>
        <a:lstStyle/>
        <a:p>
          <a:endParaRPr lang="en-US"/>
        </a:p>
      </dgm:t>
    </dgm:pt>
    <dgm:pt modelId="{2B004E89-6BD6-4A3B-AD42-8D0EC05E1866}" type="pres">
      <dgm:prSet presAssocID="{A1B55E16-D3DA-42DF-ADA1-4960FB1BD872}" presName="txThree" presStyleLbl="node3" presStyleIdx="2" presStyleCnt="3" custScaleY="3470" custLinFactNeighborX="-5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CDA928-04EB-4CAD-B8AE-90D485127BF2}" type="pres">
      <dgm:prSet presAssocID="{A1B55E16-D3DA-42DF-ADA1-4960FB1BD872}" presName="parTransThree" presStyleCnt="0"/>
      <dgm:spPr/>
      <dgm:t>
        <a:bodyPr/>
        <a:lstStyle/>
        <a:p>
          <a:endParaRPr lang="en-US"/>
        </a:p>
      </dgm:t>
    </dgm:pt>
    <dgm:pt modelId="{BFC941D7-88E8-4EAE-8076-0BED870B58D6}" type="pres">
      <dgm:prSet presAssocID="{A1B55E16-D3DA-42DF-ADA1-4960FB1BD872}" presName="horzThree" presStyleCnt="0"/>
      <dgm:spPr/>
      <dgm:t>
        <a:bodyPr/>
        <a:lstStyle/>
        <a:p>
          <a:endParaRPr lang="en-US"/>
        </a:p>
      </dgm:t>
    </dgm:pt>
    <dgm:pt modelId="{CB6EA89E-2C1D-4EF8-B316-92AA79FFDDBF}" type="pres">
      <dgm:prSet presAssocID="{665F060A-B4B3-48E6-986C-A4AC03B35D26}" presName="vertFour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294D9A-22ED-4426-8D6E-85EECB41CC75}" type="pres">
      <dgm:prSet presAssocID="{665F060A-B4B3-48E6-986C-A4AC03B35D26}" presName="txFour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A919B0-AFDE-4E08-943A-A05776B66FE4}" type="pres">
      <dgm:prSet presAssocID="{665F060A-B4B3-48E6-986C-A4AC03B35D26}" presName="horzFour" presStyleCnt="0"/>
      <dgm:spPr/>
      <dgm:t>
        <a:bodyPr/>
        <a:lstStyle/>
        <a:p>
          <a:endParaRPr lang="en-US"/>
        </a:p>
      </dgm:t>
    </dgm:pt>
  </dgm:ptLst>
  <dgm:cxnLst>
    <dgm:cxn modelId="{B5CE20D9-D641-4E5C-B093-795B78D9290F}" type="presOf" srcId="{A1B55E16-D3DA-42DF-ADA1-4960FB1BD872}" destId="{2B004E89-6BD6-4A3B-AD42-8D0EC05E1866}" srcOrd="0" destOrd="0" presId="urn:microsoft.com/office/officeart/2005/8/layout/hierarchy4"/>
    <dgm:cxn modelId="{846C83A4-E889-4428-ADFB-FA7DD33B7CDB}" type="presOf" srcId="{CBD18D44-1B7E-40BB-85E7-AE1C8AC72239}" destId="{BC647F50-4448-4BB2-8848-1CBC356192E3}" srcOrd="0" destOrd="0" presId="urn:microsoft.com/office/officeart/2005/8/layout/hierarchy4"/>
    <dgm:cxn modelId="{75F92AFC-B674-4ECC-8313-15B7B3E66713}" type="presOf" srcId="{9A9D6C68-E947-4449-9753-53A55FFAFE69}" destId="{4E123E55-4804-47CA-B5AE-A8FADE8F3AF7}" srcOrd="0" destOrd="0" presId="urn:microsoft.com/office/officeart/2005/8/layout/hierarchy4"/>
    <dgm:cxn modelId="{8888F278-55F2-4340-9AB7-85C73BEBB501}" type="presOf" srcId="{FE0F70ED-7869-4787-8C0B-733C1C5E891A}" destId="{9FFB275E-AAD8-49C2-8EB1-72CC35C242CC}" srcOrd="0" destOrd="0" presId="urn:microsoft.com/office/officeart/2005/8/layout/hierarchy4"/>
    <dgm:cxn modelId="{6753A14B-50D7-4C00-9E0E-06980C81A651}" type="presOf" srcId="{EB042ED3-7A90-4407-A541-81B979F3B5B4}" destId="{122D8C83-0EC5-4002-9787-7BCFD874BCC6}" srcOrd="0" destOrd="0" presId="urn:microsoft.com/office/officeart/2005/8/layout/hierarchy4"/>
    <dgm:cxn modelId="{052F9589-2441-4E13-A066-3ED63896E3EA}" srcId="{45D53B8F-9819-40E8-9E2C-6987D0E8EBB1}" destId="{B85108F1-499A-44E7-A513-F4A2F68A9CD2}" srcOrd="0" destOrd="0" parTransId="{085460E0-2AFA-456E-A13F-C74EA15EB1C7}" sibTransId="{C369878A-9364-4172-A4C6-2152A037339B}"/>
    <dgm:cxn modelId="{3C2483F4-D03B-452F-A62E-82DF2EC4E657}" srcId="{9A9D6C68-E947-4449-9753-53A55FFAFE69}" destId="{6D3D4E10-B8D7-4013-B371-2D3DDE76E314}" srcOrd="1" destOrd="0" parTransId="{E4B066BF-A904-4902-8F85-13CE5A4DA596}" sibTransId="{601B2DD3-77AF-4067-A2E5-F94F7F6CE63F}"/>
    <dgm:cxn modelId="{62BE0825-E4D0-43C6-B41C-F007F100177B}" srcId="{FE0F70ED-7869-4787-8C0B-733C1C5E891A}" destId="{9A9D6C68-E947-4449-9753-53A55FFAFE69}" srcOrd="0" destOrd="0" parTransId="{61C2ACD4-E5E3-4927-8CE4-94A95EA8A79C}" sibTransId="{11D44ED4-5167-4A8A-A2C6-A6ADCBB4FFCD}"/>
    <dgm:cxn modelId="{951823B4-BDA0-46CB-8F99-32FA8F42961E}" type="presOf" srcId="{6D3D4E10-B8D7-4013-B371-2D3DDE76E314}" destId="{7A0614AF-4630-4933-AB03-293D4B563B6B}" srcOrd="0" destOrd="0" presId="urn:microsoft.com/office/officeart/2005/8/layout/hierarchy4"/>
    <dgm:cxn modelId="{C9A8507A-479E-4FEB-BB53-8F7816127920}" srcId="{EB042ED3-7A90-4407-A541-81B979F3B5B4}" destId="{A1B55E16-D3DA-42DF-ADA1-4960FB1BD872}" srcOrd="0" destOrd="0" parTransId="{B9634AA4-CB34-40E6-9247-9ABB14588A97}" sibTransId="{B70CBBD4-F15A-466C-B3F7-00D8B8CAF597}"/>
    <dgm:cxn modelId="{31509BE3-7BB7-4120-918F-EDE0A3C5A3E3}" srcId="{FE0F70ED-7869-4787-8C0B-733C1C5E891A}" destId="{EB042ED3-7A90-4407-A541-81B979F3B5B4}" srcOrd="1" destOrd="0" parTransId="{A8D032B0-4A3B-4593-9225-380D44D678D5}" sibTransId="{C9CA8B7A-0ED2-40D7-B1F5-E08BBEE4B3D1}"/>
    <dgm:cxn modelId="{EFABEDB1-8786-4D36-8AB0-7831EDEBE9F6}" type="presOf" srcId="{45D53B8F-9819-40E8-9E2C-6987D0E8EBB1}" destId="{A60A749D-BF3F-45F2-A5D8-0BFCFC100418}" srcOrd="0" destOrd="0" presId="urn:microsoft.com/office/officeart/2005/8/layout/hierarchy4"/>
    <dgm:cxn modelId="{1A232494-4FB0-46E7-A435-1D0CDDE32FD7}" srcId="{CBD18D44-1B7E-40BB-85E7-AE1C8AC72239}" destId="{FE0F70ED-7869-4787-8C0B-733C1C5E891A}" srcOrd="0" destOrd="0" parTransId="{3F4905DD-F009-4819-97E2-9EBDA45CCEF3}" sibTransId="{6A3B840A-E923-4496-A5C4-8900C5F115D0}"/>
    <dgm:cxn modelId="{5F180660-3FD2-44B9-8970-80821CD5DAD8}" type="presOf" srcId="{665F060A-B4B3-48E6-986C-A4AC03B35D26}" destId="{27294D9A-22ED-4426-8D6E-85EECB41CC75}" srcOrd="0" destOrd="0" presId="urn:microsoft.com/office/officeart/2005/8/layout/hierarchy4"/>
    <dgm:cxn modelId="{F94BDB64-43BB-4296-9AFD-734E900313F7}" srcId="{6D3D4E10-B8D7-4013-B371-2D3DDE76E314}" destId="{D0F00443-13BA-46B4-84ED-564A6B82129A}" srcOrd="0" destOrd="0" parTransId="{38969BAE-DF72-44D9-89BA-4D13F535CB82}" sibTransId="{338282AC-EB0C-4074-A057-A13A2C5A9F7A}"/>
    <dgm:cxn modelId="{F981F13F-D729-49EE-93D4-2F2D5F6E3C76}" srcId="{9A9D6C68-E947-4449-9753-53A55FFAFE69}" destId="{45D53B8F-9819-40E8-9E2C-6987D0E8EBB1}" srcOrd="0" destOrd="0" parTransId="{D0DF26C4-BC67-4C15-8A34-196BCAB8AD54}" sibTransId="{56FB5611-49C1-4F0C-9CC5-3B91777A3055}"/>
    <dgm:cxn modelId="{C18DD242-F936-4B50-9BB3-D384194EE264}" type="presOf" srcId="{B85108F1-499A-44E7-A513-F4A2F68A9CD2}" destId="{460D32E7-1235-483A-9182-BEBB0848BC43}" srcOrd="0" destOrd="0" presId="urn:microsoft.com/office/officeart/2005/8/layout/hierarchy4"/>
    <dgm:cxn modelId="{50D74BD4-3D32-4310-B802-173B356C14AB}" srcId="{A1B55E16-D3DA-42DF-ADA1-4960FB1BD872}" destId="{665F060A-B4B3-48E6-986C-A4AC03B35D26}" srcOrd="0" destOrd="0" parTransId="{9F2B6517-9541-4A05-85FC-0C21B6EE70D0}" sibTransId="{4DA25164-4FFF-4853-8CFF-97E68B262444}"/>
    <dgm:cxn modelId="{84C96E8D-1D1E-4E65-9086-1E30E45ABA45}" type="presOf" srcId="{D0F00443-13BA-46B4-84ED-564A6B82129A}" destId="{DA249858-4381-4FDD-BD7F-01870BA43932}" srcOrd="0" destOrd="0" presId="urn:microsoft.com/office/officeart/2005/8/layout/hierarchy4"/>
    <dgm:cxn modelId="{EFD81CCB-7E47-4658-A070-792C45AD5222}" type="presParOf" srcId="{BC647F50-4448-4BB2-8848-1CBC356192E3}" destId="{423312D2-3891-43F2-BFDF-DC6675AB6647}" srcOrd="0" destOrd="0" presId="urn:microsoft.com/office/officeart/2005/8/layout/hierarchy4"/>
    <dgm:cxn modelId="{5B7AB788-8571-4C98-AE16-387CD638696A}" type="presParOf" srcId="{423312D2-3891-43F2-BFDF-DC6675AB6647}" destId="{9FFB275E-AAD8-49C2-8EB1-72CC35C242CC}" srcOrd="0" destOrd="0" presId="urn:microsoft.com/office/officeart/2005/8/layout/hierarchy4"/>
    <dgm:cxn modelId="{27198247-D38D-476A-B54F-6002A9A25C1F}" type="presParOf" srcId="{423312D2-3891-43F2-BFDF-DC6675AB6647}" destId="{609C43A0-7519-43E1-8827-6A643864064E}" srcOrd="1" destOrd="0" presId="urn:microsoft.com/office/officeart/2005/8/layout/hierarchy4"/>
    <dgm:cxn modelId="{1E98950A-9F62-4EEC-8BBE-91AA899D5108}" type="presParOf" srcId="{423312D2-3891-43F2-BFDF-DC6675AB6647}" destId="{28087C73-CC35-4AA2-890C-27FFB1182BE0}" srcOrd="2" destOrd="0" presId="urn:microsoft.com/office/officeart/2005/8/layout/hierarchy4"/>
    <dgm:cxn modelId="{890E3AB6-2A8E-4A5C-8B8E-A1D021D95237}" type="presParOf" srcId="{28087C73-CC35-4AA2-890C-27FFB1182BE0}" destId="{9F99D578-6EEB-49AD-BA4C-B579AF1BFC3A}" srcOrd="0" destOrd="0" presId="urn:microsoft.com/office/officeart/2005/8/layout/hierarchy4"/>
    <dgm:cxn modelId="{EC098257-8340-4C8D-803C-D207FA49A758}" type="presParOf" srcId="{9F99D578-6EEB-49AD-BA4C-B579AF1BFC3A}" destId="{4E123E55-4804-47CA-B5AE-A8FADE8F3AF7}" srcOrd="0" destOrd="0" presId="urn:microsoft.com/office/officeart/2005/8/layout/hierarchy4"/>
    <dgm:cxn modelId="{2D0136B9-46A9-457F-B5B2-ACD32841066C}" type="presParOf" srcId="{9F99D578-6EEB-49AD-BA4C-B579AF1BFC3A}" destId="{1B890536-A0FB-4E9C-8D67-67DAE95BDBCE}" srcOrd="1" destOrd="0" presId="urn:microsoft.com/office/officeart/2005/8/layout/hierarchy4"/>
    <dgm:cxn modelId="{AEEDB74D-7895-40E9-8D4B-1710D60EF947}" type="presParOf" srcId="{9F99D578-6EEB-49AD-BA4C-B579AF1BFC3A}" destId="{330B1FD1-26A1-4EBE-89ED-765406E3C85C}" srcOrd="2" destOrd="0" presId="urn:microsoft.com/office/officeart/2005/8/layout/hierarchy4"/>
    <dgm:cxn modelId="{98A49FAC-950F-4739-AD0C-3FB6B8CCD63A}" type="presParOf" srcId="{330B1FD1-26A1-4EBE-89ED-765406E3C85C}" destId="{671842BB-FABD-416D-BE25-7FE1C517BA59}" srcOrd="0" destOrd="0" presId="urn:microsoft.com/office/officeart/2005/8/layout/hierarchy4"/>
    <dgm:cxn modelId="{FB6B8534-8581-4AF5-9A56-BC8255B78EEA}" type="presParOf" srcId="{671842BB-FABD-416D-BE25-7FE1C517BA59}" destId="{A60A749D-BF3F-45F2-A5D8-0BFCFC100418}" srcOrd="0" destOrd="0" presId="urn:microsoft.com/office/officeart/2005/8/layout/hierarchy4"/>
    <dgm:cxn modelId="{453CB915-2AE5-4631-AECA-E54412A9D5F7}" type="presParOf" srcId="{671842BB-FABD-416D-BE25-7FE1C517BA59}" destId="{BCCA54F0-F13C-48DC-9029-C0BA1B4FA938}" srcOrd="1" destOrd="0" presId="urn:microsoft.com/office/officeart/2005/8/layout/hierarchy4"/>
    <dgm:cxn modelId="{F63DC2D6-E4D0-43DD-8034-2171C1A76947}" type="presParOf" srcId="{671842BB-FABD-416D-BE25-7FE1C517BA59}" destId="{7DE211F1-998F-4B96-A468-7FD593B9ED37}" srcOrd="2" destOrd="0" presId="urn:microsoft.com/office/officeart/2005/8/layout/hierarchy4"/>
    <dgm:cxn modelId="{1992546D-7A2E-4B20-BB6A-7AD07E1D95D7}" type="presParOf" srcId="{7DE211F1-998F-4B96-A468-7FD593B9ED37}" destId="{9E738C4E-EC10-4002-8763-39AEB08409F6}" srcOrd="0" destOrd="0" presId="urn:microsoft.com/office/officeart/2005/8/layout/hierarchy4"/>
    <dgm:cxn modelId="{20AEC5FF-6106-4802-BED6-534B3C14AC11}" type="presParOf" srcId="{9E738C4E-EC10-4002-8763-39AEB08409F6}" destId="{460D32E7-1235-483A-9182-BEBB0848BC43}" srcOrd="0" destOrd="0" presId="urn:microsoft.com/office/officeart/2005/8/layout/hierarchy4"/>
    <dgm:cxn modelId="{65174F0A-F0D0-4DDB-B199-2286AADD115B}" type="presParOf" srcId="{9E738C4E-EC10-4002-8763-39AEB08409F6}" destId="{F816B131-690B-4E05-BDFB-7AA4CAB8759E}" srcOrd="1" destOrd="0" presId="urn:microsoft.com/office/officeart/2005/8/layout/hierarchy4"/>
    <dgm:cxn modelId="{45716D23-CBB7-41E1-A93D-67C86289917D}" type="presParOf" srcId="{330B1FD1-26A1-4EBE-89ED-765406E3C85C}" destId="{8AAB1ED2-D515-474D-A12E-DB69CB637DC1}" srcOrd="1" destOrd="0" presId="urn:microsoft.com/office/officeart/2005/8/layout/hierarchy4"/>
    <dgm:cxn modelId="{7F7C4B47-B519-4717-A8FB-04245ABD83E0}" type="presParOf" srcId="{330B1FD1-26A1-4EBE-89ED-765406E3C85C}" destId="{5B40422D-603D-4257-81A7-DA61684510BF}" srcOrd="2" destOrd="0" presId="urn:microsoft.com/office/officeart/2005/8/layout/hierarchy4"/>
    <dgm:cxn modelId="{E35E5435-5DF8-489C-9989-EBD209B4897E}" type="presParOf" srcId="{5B40422D-603D-4257-81A7-DA61684510BF}" destId="{7A0614AF-4630-4933-AB03-293D4B563B6B}" srcOrd="0" destOrd="0" presId="urn:microsoft.com/office/officeart/2005/8/layout/hierarchy4"/>
    <dgm:cxn modelId="{168A5C1B-A6AE-4888-9AAF-BBBC91C99BBB}" type="presParOf" srcId="{5B40422D-603D-4257-81A7-DA61684510BF}" destId="{FF4413A8-C052-437B-9203-47B341B4348C}" srcOrd="1" destOrd="0" presId="urn:microsoft.com/office/officeart/2005/8/layout/hierarchy4"/>
    <dgm:cxn modelId="{B389D8AA-49E3-4FB7-AA7F-DBB5155A3F4D}" type="presParOf" srcId="{5B40422D-603D-4257-81A7-DA61684510BF}" destId="{CF717D63-A8CB-4E7E-99F3-E2BD76B9EF40}" srcOrd="2" destOrd="0" presId="urn:microsoft.com/office/officeart/2005/8/layout/hierarchy4"/>
    <dgm:cxn modelId="{6818494D-0D5F-4EAF-B5EA-A255DB729C6C}" type="presParOf" srcId="{CF717D63-A8CB-4E7E-99F3-E2BD76B9EF40}" destId="{B856C740-956E-4DCC-8B15-A2E75ACC631A}" srcOrd="0" destOrd="0" presId="urn:microsoft.com/office/officeart/2005/8/layout/hierarchy4"/>
    <dgm:cxn modelId="{BCCC7ECE-E06D-4DE2-9607-0B36BC0297E1}" type="presParOf" srcId="{B856C740-956E-4DCC-8B15-A2E75ACC631A}" destId="{DA249858-4381-4FDD-BD7F-01870BA43932}" srcOrd="0" destOrd="0" presId="urn:microsoft.com/office/officeart/2005/8/layout/hierarchy4"/>
    <dgm:cxn modelId="{75DD1584-4956-4D52-9915-4F7731885FDD}" type="presParOf" srcId="{B856C740-956E-4DCC-8B15-A2E75ACC631A}" destId="{65E66867-DC55-4546-A02D-675C54548399}" srcOrd="1" destOrd="0" presId="urn:microsoft.com/office/officeart/2005/8/layout/hierarchy4"/>
    <dgm:cxn modelId="{C40A81F1-C4D5-474B-8C2B-CF11A52642FF}" type="presParOf" srcId="{28087C73-CC35-4AA2-890C-27FFB1182BE0}" destId="{0B32A063-542B-4FC6-88D2-3B464FBA2FE9}" srcOrd="1" destOrd="0" presId="urn:microsoft.com/office/officeart/2005/8/layout/hierarchy4"/>
    <dgm:cxn modelId="{A5636667-D5D3-431E-B984-325F3CC7B215}" type="presParOf" srcId="{28087C73-CC35-4AA2-890C-27FFB1182BE0}" destId="{0EB0A521-1E6D-4CE2-879A-6C37F821B65E}" srcOrd="2" destOrd="0" presId="urn:microsoft.com/office/officeart/2005/8/layout/hierarchy4"/>
    <dgm:cxn modelId="{0DB559CB-613A-4A38-9932-F996BF509693}" type="presParOf" srcId="{0EB0A521-1E6D-4CE2-879A-6C37F821B65E}" destId="{122D8C83-0EC5-4002-9787-7BCFD874BCC6}" srcOrd="0" destOrd="0" presId="urn:microsoft.com/office/officeart/2005/8/layout/hierarchy4"/>
    <dgm:cxn modelId="{62C03E97-47D5-4C75-AEBA-71EFA9425D44}" type="presParOf" srcId="{0EB0A521-1E6D-4CE2-879A-6C37F821B65E}" destId="{1B668B00-89B3-45B5-A135-5D9AA7527244}" srcOrd="1" destOrd="0" presId="urn:microsoft.com/office/officeart/2005/8/layout/hierarchy4"/>
    <dgm:cxn modelId="{866F010C-F122-4F7A-96AC-BC5159D1650D}" type="presParOf" srcId="{0EB0A521-1E6D-4CE2-879A-6C37F821B65E}" destId="{847252C8-0D54-4DF4-9E37-C21EB4279024}" srcOrd="2" destOrd="0" presId="urn:microsoft.com/office/officeart/2005/8/layout/hierarchy4"/>
    <dgm:cxn modelId="{47CEA6F8-A622-433B-A11B-7B121D8AE397}" type="presParOf" srcId="{847252C8-0D54-4DF4-9E37-C21EB4279024}" destId="{E88FD2BC-730F-40E6-9024-4B77DC0F9FE4}" srcOrd="0" destOrd="0" presId="urn:microsoft.com/office/officeart/2005/8/layout/hierarchy4"/>
    <dgm:cxn modelId="{6742AD89-480F-4B03-870E-CAEC24F70563}" type="presParOf" srcId="{E88FD2BC-730F-40E6-9024-4B77DC0F9FE4}" destId="{2B004E89-6BD6-4A3B-AD42-8D0EC05E1866}" srcOrd="0" destOrd="0" presId="urn:microsoft.com/office/officeart/2005/8/layout/hierarchy4"/>
    <dgm:cxn modelId="{58574166-4F20-4A91-AA95-1EA3AC956437}" type="presParOf" srcId="{E88FD2BC-730F-40E6-9024-4B77DC0F9FE4}" destId="{50CDA928-04EB-4CAD-B8AE-90D485127BF2}" srcOrd="1" destOrd="0" presId="urn:microsoft.com/office/officeart/2005/8/layout/hierarchy4"/>
    <dgm:cxn modelId="{6D636090-21A7-4AD5-941D-0FF237840DBC}" type="presParOf" srcId="{E88FD2BC-730F-40E6-9024-4B77DC0F9FE4}" destId="{BFC941D7-88E8-4EAE-8076-0BED870B58D6}" srcOrd="2" destOrd="0" presId="urn:microsoft.com/office/officeart/2005/8/layout/hierarchy4"/>
    <dgm:cxn modelId="{2EB5221E-F684-4039-8328-D2EA94FECD4F}" type="presParOf" srcId="{BFC941D7-88E8-4EAE-8076-0BED870B58D6}" destId="{CB6EA89E-2C1D-4EF8-B316-92AA79FFDDBF}" srcOrd="0" destOrd="0" presId="urn:microsoft.com/office/officeart/2005/8/layout/hierarchy4"/>
    <dgm:cxn modelId="{B34B0DFA-B02D-479F-BB81-7BFFCD44DF44}" type="presParOf" srcId="{CB6EA89E-2C1D-4EF8-B316-92AA79FFDDBF}" destId="{27294D9A-22ED-4426-8D6E-85EECB41CC75}" srcOrd="0" destOrd="0" presId="urn:microsoft.com/office/officeart/2005/8/layout/hierarchy4"/>
    <dgm:cxn modelId="{ACF296FE-00E7-43F1-9B72-45DBC89CEF13}" type="presParOf" srcId="{CB6EA89E-2C1D-4EF8-B316-92AA79FFDDBF}" destId="{17A919B0-AFDE-4E08-943A-A05776B66FE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6EA01-82BC-4A63-81F9-11C5C4FD19EC}">
      <dsp:nvSpPr>
        <dsp:cNvPr id="0" name=""/>
        <dsp:cNvSpPr/>
      </dsp:nvSpPr>
      <dsp:spPr>
        <a:xfrm>
          <a:off x="3364237" y="2286007"/>
          <a:ext cx="2415525" cy="10989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Vector</a:t>
          </a:r>
          <a:endParaRPr lang="en-US" sz="3600" kern="1200" dirty="0"/>
        </a:p>
      </dsp:txBody>
      <dsp:txXfrm>
        <a:off x="3417885" y="2339655"/>
        <a:ext cx="2308229" cy="991695"/>
      </dsp:txXfrm>
    </dsp:sp>
    <dsp:sp modelId="{0D1B6940-31D1-4FB7-BF76-ADD51F473634}">
      <dsp:nvSpPr>
        <dsp:cNvPr id="0" name=""/>
        <dsp:cNvSpPr/>
      </dsp:nvSpPr>
      <dsp:spPr>
        <a:xfrm rot="16203490">
          <a:off x="4059766" y="1772695"/>
          <a:ext cx="10266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26624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411A2-6CAB-452A-91AC-D10938A0331E}">
      <dsp:nvSpPr>
        <dsp:cNvPr id="0" name=""/>
        <dsp:cNvSpPr/>
      </dsp:nvSpPr>
      <dsp:spPr>
        <a:xfrm>
          <a:off x="3352802" y="152392"/>
          <a:ext cx="2442719" cy="11069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Host</a:t>
          </a:r>
          <a:endParaRPr lang="en-US" sz="3500" kern="1200" dirty="0"/>
        </a:p>
      </dsp:txBody>
      <dsp:txXfrm>
        <a:off x="3406841" y="206431"/>
        <a:ext cx="2334641" cy="998913"/>
      </dsp:txXfrm>
    </dsp:sp>
    <dsp:sp modelId="{F26B9866-6D85-46F1-A41A-36830207041F}">
      <dsp:nvSpPr>
        <dsp:cNvPr id="0" name=""/>
        <dsp:cNvSpPr/>
      </dsp:nvSpPr>
      <dsp:spPr>
        <a:xfrm rot="1922470">
          <a:off x="5334257" y="3787999"/>
          <a:ext cx="15192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192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AFFE7-8CD9-46A0-ABDF-C6A0AFEA1310}">
      <dsp:nvSpPr>
        <dsp:cNvPr id="0" name=""/>
        <dsp:cNvSpPr/>
      </dsp:nvSpPr>
      <dsp:spPr>
        <a:xfrm>
          <a:off x="6400787" y="4190999"/>
          <a:ext cx="2442719" cy="11069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Environment</a:t>
          </a:r>
          <a:endParaRPr lang="en-US" sz="3000" kern="1200" dirty="0"/>
        </a:p>
      </dsp:txBody>
      <dsp:txXfrm>
        <a:off x="6454826" y="4245038"/>
        <a:ext cx="2334641" cy="998913"/>
      </dsp:txXfrm>
    </dsp:sp>
    <dsp:sp modelId="{DF740EE7-F237-4BB4-943F-FB3A5207E559}">
      <dsp:nvSpPr>
        <dsp:cNvPr id="0" name=""/>
        <dsp:cNvSpPr/>
      </dsp:nvSpPr>
      <dsp:spPr>
        <a:xfrm rot="8835924">
          <a:off x="2345024" y="3788003"/>
          <a:ext cx="14905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0544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22011-26A7-4F46-92A5-CCFB51041B32}">
      <dsp:nvSpPr>
        <dsp:cNvPr id="0" name=""/>
        <dsp:cNvSpPr/>
      </dsp:nvSpPr>
      <dsp:spPr>
        <a:xfrm>
          <a:off x="381011" y="4191008"/>
          <a:ext cx="2442719" cy="11069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Agent</a:t>
          </a:r>
          <a:endParaRPr lang="en-US" sz="3500" kern="1200" dirty="0"/>
        </a:p>
      </dsp:txBody>
      <dsp:txXfrm>
        <a:off x="435050" y="4245047"/>
        <a:ext cx="2334641" cy="9989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CE91-151E-4D57-943D-8022C22079EA}">
      <dsp:nvSpPr>
        <dsp:cNvPr id="0" name=""/>
        <dsp:cNvSpPr/>
      </dsp:nvSpPr>
      <dsp:spPr>
        <a:xfrm>
          <a:off x="147368" y="1269994"/>
          <a:ext cx="1631652" cy="1066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900" b="1" kern="1200" dirty="0" smtClean="0"/>
            <a:t>Randomized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900" b="1" kern="1200" dirty="0" smtClean="0"/>
            <a:t>Study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900" b="1" kern="1200" dirty="0" smtClean="0"/>
            <a:t>Groups</a:t>
          </a:r>
        </a:p>
      </dsp:txBody>
      <dsp:txXfrm>
        <a:off x="178614" y="1301240"/>
        <a:ext cx="1569160" cy="1004314"/>
      </dsp:txXfrm>
    </dsp:sp>
    <dsp:sp modelId="{B8F3960F-B910-467F-96D1-BABB13304A7A}">
      <dsp:nvSpPr>
        <dsp:cNvPr id="0" name=""/>
        <dsp:cNvSpPr/>
      </dsp:nvSpPr>
      <dsp:spPr>
        <a:xfrm rot="19304097">
          <a:off x="1618485" y="1320433"/>
          <a:ext cx="149442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94424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28337" y="1303288"/>
        <a:ext cx="74721" cy="74721"/>
      </dsp:txXfrm>
    </dsp:sp>
    <dsp:sp modelId="{3A1BD132-F115-4C83-8EE8-D7AE8FC62458}">
      <dsp:nvSpPr>
        <dsp:cNvPr id="0" name=""/>
        <dsp:cNvSpPr/>
      </dsp:nvSpPr>
      <dsp:spPr>
        <a:xfrm>
          <a:off x="2952375" y="469986"/>
          <a:ext cx="1842249" cy="8158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Intervention</a:t>
          </a:r>
          <a:endParaRPr lang="en-US" sz="1900" b="1" kern="1200" dirty="0"/>
        </a:p>
      </dsp:txBody>
      <dsp:txXfrm>
        <a:off x="2976270" y="493881"/>
        <a:ext cx="1794459" cy="768036"/>
      </dsp:txXfrm>
    </dsp:sp>
    <dsp:sp modelId="{95DA9E5A-7B6E-42DC-8300-7F479F545838}">
      <dsp:nvSpPr>
        <dsp:cNvPr id="0" name=""/>
        <dsp:cNvSpPr/>
      </dsp:nvSpPr>
      <dsp:spPr>
        <a:xfrm rot="19457599">
          <a:off x="4719078" y="623135"/>
          <a:ext cx="80375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75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100861" y="623256"/>
        <a:ext cx="40187" cy="40187"/>
      </dsp:txXfrm>
    </dsp:sp>
    <dsp:sp modelId="{B49E8C68-6A09-4F5C-A8A2-96C568BF59EC}">
      <dsp:nvSpPr>
        <dsp:cNvPr id="0" name=""/>
        <dsp:cNvSpPr/>
      </dsp:nvSpPr>
      <dsp:spPr>
        <a:xfrm>
          <a:off x="5447285" y="886"/>
          <a:ext cx="1631652" cy="8158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Outcome</a:t>
          </a:r>
          <a:endParaRPr lang="en-US" sz="1900" b="1" kern="1200" dirty="0"/>
        </a:p>
      </dsp:txBody>
      <dsp:txXfrm>
        <a:off x="5471180" y="24781"/>
        <a:ext cx="1583862" cy="768036"/>
      </dsp:txXfrm>
    </dsp:sp>
    <dsp:sp modelId="{7A52BB38-9209-4D3C-B4A0-2A099FB612AC}">
      <dsp:nvSpPr>
        <dsp:cNvPr id="0" name=""/>
        <dsp:cNvSpPr/>
      </dsp:nvSpPr>
      <dsp:spPr>
        <a:xfrm rot="2142401">
          <a:off x="4719078" y="1092235"/>
          <a:ext cx="80375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75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100861" y="1092356"/>
        <a:ext cx="40187" cy="40187"/>
      </dsp:txXfrm>
    </dsp:sp>
    <dsp:sp modelId="{A82FB542-11B2-4D44-BEE9-67A69AD7B109}">
      <dsp:nvSpPr>
        <dsp:cNvPr id="0" name=""/>
        <dsp:cNvSpPr/>
      </dsp:nvSpPr>
      <dsp:spPr>
        <a:xfrm>
          <a:off x="5447285" y="939086"/>
          <a:ext cx="1631652" cy="8158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No Outcome</a:t>
          </a:r>
          <a:endParaRPr lang="en-US" sz="1900" b="1" kern="1200" dirty="0"/>
        </a:p>
      </dsp:txBody>
      <dsp:txXfrm>
        <a:off x="5471180" y="962981"/>
        <a:ext cx="1583862" cy="768036"/>
      </dsp:txXfrm>
    </dsp:sp>
    <dsp:sp modelId="{902A4D3E-6BE4-4123-BAE0-62A4C7474FE5}">
      <dsp:nvSpPr>
        <dsp:cNvPr id="0" name=""/>
        <dsp:cNvSpPr/>
      </dsp:nvSpPr>
      <dsp:spPr>
        <a:xfrm rot="2341308">
          <a:off x="1610553" y="2258633"/>
          <a:ext cx="15102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510289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27940" y="2241091"/>
        <a:ext cx="75514" cy="75514"/>
      </dsp:txXfrm>
    </dsp:sp>
    <dsp:sp modelId="{F314BE76-E768-4DA8-AD50-8F204362C726}">
      <dsp:nvSpPr>
        <dsp:cNvPr id="0" name=""/>
        <dsp:cNvSpPr/>
      </dsp:nvSpPr>
      <dsp:spPr>
        <a:xfrm>
          <a:off x="2952375" y="2346387"/>
          <a:ext cx="1837697" cy="8158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No Intervention</a:t>
          </a:r>
          <a:endParaRPr lang="en-US" sz="1900" b="1" kern="1200" dirty="0"/>
        </a:p>
      </dsp:txBody>
      <dsp:txXfrm>
        <a:off x="2976270" y="2370282"/>
        <a:ext cx="1789907" cy="768036"/>
      </dsp:txXfrm>
    </dsp:sp>
    <dsp:sp modelId="{301B8DCD-99AB-43A3-A20F-713DDE247A8A}">
      <dsp:nvSpPr>
        <dsp:cNvPr id="0" name=""/>
        <dsp:cNvSpPr/>
      </dsp:nvSpPr>
      <dsp:spPr>
        <a:xfrm rot="19457599">
          <a:off x="4714525" y="2499535"/>
          <a:ext cx="80375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75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96309" y="2499656"/>
        <a:ext cx="40187" cy="40187"/>
      </dsp:txXfrm>
    </dsp:sp>
    <dsp:sp modelId="{C6AB4F0C-1F4E-4CA4-A5A4-6B7CB77136D6}">
      <dsp:nvSpPr>
        <dsp:cNvPr id="0" name=""/>
        <dsp:cNvSpPr/>
      </dsp:nvSpPr>
      <dsp:spPr>
        <a:xfrm>
          <a:off x="5442733" y="1877286"/>
          <a:ext cx="1631652" cy="8158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Outcome</a:t>
          </a:r>
          <a:endParaRPr lang="en-US" sz="1900" b="1" kern="1200" dirty="0"/>
        </a:p>
      </dsp:txBody>
      <dsp:txXfrm>
        <a:off x="5466628" y="1901181"/>
        <a:ext cx="1583862" cy="768036"/>
      </dsp:txXfrm>
    </dsp:sp>
    <dsp:sp modelId="{8714DCAF-6D04-46EE-B67E-056A56BDA2D2}">
      <dsp:nvSpPr>
        <dsp:cNvPr id="0" name=""/>
        <dsp:cNvSpPr/>
      </dsp:nvSpPr>
      <dsp:spPr>
        <a:xfrm rot="2142401">
          <a:off x="4714525" y="2968635"/>
          <a:ext cx="80375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75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96309" y="2968756"/>
        <a:ext cx="40187" cy="40187"/>
      </dsp:txXfrm>
    </dsp:sp>
    <dsp:sp modelId="{F5D2035A-58A2-4D6F-9CE7-A82BA57F324F}">
      <dsp:nvSpPr>
        <dsp:cNvPr id="0" name=""/>
        <dsp:cNvSpPr/>
      </dsp:nvSpPr>
      <dsp:spPr>
        <a:xfrm>
          <a:off x="5442733" y="2815487"/>
          <a:ext cx="1631652" cy="8158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No Outcome</a:t>
          </a:r>
          <a:endParaRPr lang="en-US" sz="1900" b="1" kern="1200" dirty="0"/>
        </a:p>
      </dsp:txBody>
      <dsp:txXfrm>
        <a:off x="5466628" y="2839382"/>
        <a:ext cx="1583862" cy="7680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BB496-6BA9-4D70-914A-345CC1F6B6EA}">
      <dsp:nvSpPr>
        <dsp:cNvPr id="0" name=""/>
        <dsp:cNvSpPr/>
      </dsp:nvSpPr>
      <dsp:spPr>
        <a:xfrm>
          <a:off x="17285" y="0"/>
          <a:ext cx="7059499" cy="811828"/>
        </a:xfrm>
        <a:prstGeom prst="rightArrow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B1E96-38BB-4199-8A3D-5582D98141CE}">
      <dsp:nvSpPr>
        <dsp:cNvPr id="0" name=""/>
        <dsp:cNvSpPr/>
      </dsp:nvSpPr>
      <dsp:spPr>
        <a:xfrm>
          <a:off x="582483" y="202908"/>
          <a:ext cx="6292333" cy="405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TIME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582483" y="202908"/>
        <a:ext cx="6292333" cy="4058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CE91-151E-4D57-943D-8022C22079EA}">
      <dsp:nvSpPr>
        <dsp:cNvPr id="0" name=""/>
        <dsp:cNvSpPr/>
      </dsp:nvSpPr>
      <dsp:spPr>
        <a:xfrm>
          <a:off x="101600" y="239055"/>
          <a:ext cx="1133474" cy="74108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300" b="1" kern="1200" dirty="0" smtClean="0"/>
            <a:t>Random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300" b="1" kern="1200" dirty="0" smtClean="0"/>
            <a:t>Assignment</a:t>
          </a:r>
        </a:p>
      </dsp:txBody>
      <dsp:txXfrm>
        <a:off x="123306" y="260761"/>
        <a:ext cx="1090062" cy="697676"/>
      </dsp:txXfrm>
    </dsp:sp>
    <dsp:sp modelId="{B8F3960F-B910-467F-96D1-BABB13304A7A}">
      <dsp:nvSpPr>
        <dsp:cNvPr id="0" name=""/>
        <dsp:cNvSpPr/>
      </dsp:nvSpPr>
      <dsp:spPr>
        <a:xfrm rot="19850073">
          <a:off x="1196496" y="419474"/>
          <a:ext cx="608576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608576" y="4183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85570" y="446095"/>
        <a:ext cx="30428" cy="30428"/>
      </dsp:txXfrm>
    </dsp:sp>
    <dsp:sp modelId="{3A1BD132-F115-4C83-8EE8-D7AE8FC62458}">
      <dsp:nvSpPr>
        <dsp:cNvPr id="0" name=""/>
        <dsp:cNvSpPr/>
      </dsp:nvSpPr>
      <dsp:spPr>
        <a:xfrm>
          <a:off x="1766493" y="29651"/>
          <a:ext cx="1279772" cy="56673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Experimental Group</a:t>
          </a:r>
          <a:endParaRPr lang="en-US" sz="1300" b="1" kern="1200" dirty="0"/>
        </a:p>
      </dsp:txBody>
      <dsp:txXfrm>
        <a:off x="1783092" y="46250"/>
        <a:ext cx="1246574" cy="533539"/>
      </dsp:txXfrm>
    </dsp:sp>
    <dsp:sp modelId="{95DA9E5A-7B6E-42DC-8300-7F479F545838}">
      <dsp:nvSpPr>
        <dsp:cNvPr id="0" name=""/>
        <dsp:cNvSpPr/>
      </dsp:nvSpPr>
      <dsp:spPr>
        <a:xfrm rot="21591967">
          <a:off x="3046263" y="268759"/>
          <a:ext cx="2076203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2076203" y="4183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4032459" y="258689"/>
        <a:ext cx="103810" cy="103810"/>
      </dsp:txXfrm>
    </dsp:sp>
    <dsp:sp modelId="{B49E8C68-6A09-4F5C-A8A2-96C568BF59EC}">
      <dsp:nvSpPr>
        <dsp:cNvPr id="0" name=""/>
        <dsp:cNvSpPr/>
      </dsp:nvSpPr>
      <dsp:spPr>
        <a:xfrm>
          <a:off x="5122463" y="24800"/>
          <a:ext cx="1133474" cy="56673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Treatment</a:t>
          </a:r>
          <a:endParaRPr lang="en-US" sz="1300" b="1" kern="1200" dirty="0"/>
        </a:p>
      </dsp:txBody>
      <dsp:txXfrm>
        <a:off x="5139062" y="41399"/>
        <a:ext cx="1100276" cy="533539"/>
      </dsp:txXfrm>
    </dsp:sp>
    <dsp:sp modelId="{7A52BB38-9209-4D3C-B4A0-2A099FB612AC}">
      <dsp:nvSpPr>
        <dsp:cNvPr id="0" name=""/>
        <dsp:cNvSpPr/>
      </dsp:nvSpPr>
      <dsp:spPr>
        <a:xfrm rot="21474632">
          <a:off x="6255789" y="258166"/>
          <a:ext cx="447982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447982" y="4183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468581" y="288803"/>
        <a:ext cx="22399" cy="22399"/>
      </dsp:txXfrm>
    </dsp:sp>
    <dsp:sp modelId="{A82FB542-11B2-4D44-BEE9-67A69AD7B109}">
      <dsp:nvSpPr>
        <dsp:cNvPr id="0" name=""/>
        <dsp:cNvSpPr/>
      </dsp:nvSpPr>
      <dsp:spPr>
        <a:xfrm>
          <a:off x="6703623" y="8467"/>
          <a:ext cx="1133474" cy="566737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Post-Test</a:t>
          </a:r>
          <a:endParaRPr lang="en-US" sz="1300" b="1" kern="1200" dirty="0"/>
        </a:p>
      </dsp:txBody>
      <dsp:txXfrm>
        <a:off x="6720222" y="25066"/>
        <a:ext cx="1100276" cy="533539"/>
      </dsp:txXfrm>
    </dsp:sp>
    <dsp:sp modelId="{902A4D3E-6BE4-4123-BAE0-62A4C7474FE5}">
      <dsp:nvSpPr>
        <dsp:cNvPr id="0" name=""/>
        <dsp:cNvSpPr/>
      </dsp:nvSpPr>
      <dsp:spPr>
        <a:xfrm rot="1892715">
          <a:off x="1189002" y="730879"/>
          <a:ext cx="623564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623564" y="4183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85195" y="757126"/>
        <a:ext cx="31178" cy="31178"/>
      </dsp:txXfrm>
    </dsp:sp>
    <dsp:sp modelId="{F314BE76-E768-4DA8-AD50-8F204362C726}">
      <dsp:nvSpPr>
        <dsp:cNvPr id="0" name=""/>
        <dsp:cNvSpPr/>
      </dsp:nvSpPr>
      <dsp:spPr>
        <a:xfrm>
          <a:off x="1766493" y="652462"/>
          <a:ext cx="1276610" cy="566737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Control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Group</a:t>
          </a:r>
          <a:endParaRPr lang="en-US" sz="1300" b="1" kern="1200" dirty="0"/>
        </a:p>
      </dsp:txBody>
      <dsp:txXfrm>
        <a:off x="1783092" y="669061"/>
        <a:ext cx="1243412" cy="533539"/>
      </dsp:txXfrm>
    </dsp:sp>
    <dsp:sp modelId="{301B8DCD-99AB-43A3-A20F-713DDE247A8A}">
      <dsp:nvSpPr>
        <dsp:cNvPr id="0" name=""/>
        <dsp:cNvSpPr/>
      </dsp:nvSpPr>
      <dsp:spPr>
        <a:xfrm>
          <a:off x="3043103" y="893995"/>
          <a:ext cx="2076197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2076197" y="4183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4029297" y="883926"/>
        <a:ext cx="103809" cy="103809"/>
      </dsp:txXfrm>
    </dsp:sp>
    <dsp:sp modelId="{C6AB4F0C-1F4E-4CA4-A5A4-6B7CB77136D6}">
      <dsp:nvSpPr>
        <dsp:cNvPr id="0" name=""/>
        <dsp:cNvSpPr/>
      </dsp:nvSpPr>
      <dsp:spPr>
        <a:xfrm>
          <a:off x="5119301" y="652462"/>
          <a:ext cx="1133474" cy="566737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No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Treatment</a:t>
          </a:r>
          <a:endParaRPr lang="en-US" sz="1300" b="1" kern="1200" dirty="0"/>
        </a:p>
      </dsp:txBody>
      <dsp:txXfrm>
        <a:off x="5135900" y="669061"/>
        <a:ext cx="1100276" cy="533539"/>
      </dsp:txXfrm>
    </dsp:sp>
    <dsp:sp modelId="{8714DCAF-6D04-46EE-B67E-056A56BDA2D2}">
      <dsp:nvSpPr>
        <dsp:cNvPr id="0" name=""/>
        <dsp:cNvSpPr/>
      </dsp:nvSpPr>
      <dsp:spPr>
        <a:xfrm>
          <a:off x="6252776" y="893995"/>
          <a:ext cx="441318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441318" y="41835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462402" y="924798"/>
        <a:ext cx="22065" cy="22065"/>
      </dsp:txXfrm>
    </dsp:sp>
    <dsp:sp modelId="{F5D2035A-58A2-4D6F-9CE7-A82BA57F324F}">
      <dsp:nvSpPr>
        <dsp:cNvPr id="0" name=""/>
        <dsp:cNvSpPr/>
      </dsp:nvSpPr>
      <dsp:spPr>
        <a:xfrm>
          <a:off x="6694094" y="652462"/>
          <a:ext cx="1133474" cy="566737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Post-Test</a:t>
          </a:r>
          <a:endParaRPr lang="en-US" sz="1300" b="1" kern="1200" dirty="0"/>
        </a:p>
      </dsp:txBody>
      <dsp:txXfrm>
        <a:off x="6710693" y="669061"/>
        <a:ext cx="1100276" cy="53353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CE91-151E-4D57-943D-8022C22079EA}">
      <dsp:nvSpPr>
        <dsp:cNvPr id="0" name=""/>
        <dsp:cNvSpPr/>
      </dsp:nvSpPr>
      <dsp:spPr>
        <a:xfrm>
          <a:off x="0" y="516794"/>
          <a:ext cx="1150019" cy="75190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300" b="1" kern="1200" dirty="0" smtClean="0"/>
            <a:t>Random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300" b="1" kern="1200" dirty="0" smtClean="0"/>
            <a:t>Assignment</a:t>
          </a:r>
        </a:p>
      </dsp:txBody>
      <dsp:txXfrm>
        <a:off x="22023" y="538817"/>
        <a:ext cx="1105973" cy="707859"/>
      </dsp:txXfrm>
    </dsp:sp>
    <dsp:sp modelId="{B8F3960F-B910-467F-96D1-BABB13304A7A}">
      <dsp:nvSpPr>
        <dsp:cNvPr id="0" name=""/>
        <dsp:cNvSpPr/>
      </dsp:nvSpPr>
      <dsp:spPr>
        <a:xfrm rot="19516838">
          <a:off x="1099740" y="703211"/>
          <a:ext cx="564785" cy="57392"/>
        </a:xfrm>
        <a:custGeom>
          <a:avLst/>
          <a:gdLst/>
          <a:ahLst/>
          <a:cxnLst/>
          <a:rect l="0" t="0" r="0" b="0"/>
          <a:pathLst>
            <a:path>
              <a:moveTo>
                <a:pt x="0" y="28696"/>
              </a:moveTo>
              <a:lnTo>
                <a:pt x="564785" y="2869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1368013" y="717788"/>
        <a:ext cx="28239" cy="28239"/>
      </dsp:txXfrm>
    </dsp:sp>
    <dsp:sp modelId="{3A1BD132-F115-4C83-8EE8-D7AE8FC62458}">
      <dsp:nvSpPr>
        <dsp:cNvPr id="0" name=""/>
        <dsp:cNvSpPr/>
      </dsp:nvSpPr>
      <dsp:spPr>
        <a:xfrm>
          <a:off x="1614245" y="283564"/>
          <a:ext cx="1298452" cy="57500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Experimental Group</a:t>
          </a:r>
          <a:endParaRPr lang="en-US" sz="1300" b="1" kern="1200" dirty="0"/>
        </a:p>
      </dsp:txBody>
      <dsp:txXfrm>
        <a:off x="1631086" y="300405"/>
        <a:ext cx="1264770" cy="541327"/>
      </dsp:txXfrm>
    </dsp:sp>
    <dsp:sp modelId="{95DA9E5A-7B6E-42DC-8300-7F479F545838}">
      <dsp:nvSpPr>
        <dsp:cNvPr id="0" name=""/>
        <dsp:cNvSpPr/>
      </dsp:nvSpPr>
      <dsp:spPr>
        <a:xfrm>
          <a:off x="2912698" y="542373"/>
          <a:ext cx="460007" cy="57392"/>
        </a:xfrm>
        <a:custGeom>
          <a:avLst/>
          <a:gdLst/>
          <a:ahLst/>
          <a:cxnLst/>
          <a:rect l="0" t="0" r="0" b="0"/>
          <a:pathLst>
            <a:path>
              <a:moveTo>
                <a:pt x="0" y="28696"/>
              </a:moveTo>
              <a:lnTo>
                <a:pt x="460007" y="2869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3131202" y="559569"/>
        <a:ext cx="23000" cy="23000"/>
      </dsp:txXfrm>
    </dsp:sp>
    <dsp:sp modelId="{B49E8C68-6A09-4F5C-A8A2-96C568BF59EC}">
      <dsp:nvSpPr>
        <dsp:cNvPr id="0" name=""/>
        <dsp:cNvSpPr/>
      </dsp:nvSpPr>
      <dsp:spPr>
        <a:xfrm>
          <a:off x="3372706" y="283564"/>
          <a:ext cx="1150019" cy="575009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Pre-Test</a:t>
          </a:r>
          <a:endParaRPr lang="en-US" sz="1300" b="1" kern="1200" dirty="0"/>
        </a:p>
      </dsp:txBody>
      <dsp:txXfrm>
        <a:off x="3389547" y="300405"/>
        <a:ext cx="1116337" cy="541327"/>
      </dsp:txXfrm>
    </dsp:sp>
    <dsp:sp modelId="{7A52BB38-9209-4D3C-B4A0-2A099FB612AC}">
      <dsp:nvSpPr>
        <dsp:cNvPr id="0" name=""/>
        <dsp:cNvSpPr/>
      </dsp:nvSpPr>
      <dsp:spPr>
        <a:xfrm>
          <a:off x="4522726" y="542373"/>
          <a:ext cx="460007" cy="57392"/>
        </a:xfrm>
        <a:custGeom>
          <a:avLst/>
          <a:gdLst/>
          <a:ahLst/>
          <a:cxnLst/>
          <a:rect l="0" t="0" r="0" b="0"/>
          <a:pathLst>
            <a:path>
              <a:moveTo>
                <a:pt x="0" y="28696"/>
              </a:moveTo>
              <a:lnTo>
                <a:pt x="460007" y="2869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4741230" y="559569"/>
        <a:ext cx="23000" cy="23000"/>
      </dsp:txXfrm>
    </dsp:sp>
    <dsp:sp modelId="{A82FB542-11B2-4D44-BEE9-67A69AD7B109}">
      <dsp:nvSpPr>
        <dsp:cNvPr id="0" name=""/>
        <dsp:cNvSpPr/>
      </dsp:nvSpPr>
      <dsp:spPr>
        <a:xfrm>
          <a:off x="4982734" y="283564"/>
          <a:ext cx="1150019" cy="57500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Treatment</a:t>
          </a:r>
          <a:endParaRPr lang="en-US" sz="1300" b="1" kern="1200" dirty="0"/>
        </a:p>
      </dsp:txBody>
      <dsp:txXfrm>
        <a:off x="4999575" y="300405"/>
        <a:ext cx="1116337" cy="541327"/>
      </dsp:txXfrm>
    </dsp:sp>
    <dsp:sp modelId="{2CBFF7DD-CB00-414B-8BB9-6BDFE3D941A0}">
      <dsp:nvSpPr>
        <dsp:cNvPr id="0" name=""/>
        <dsp:cNvSpPr/>
      </dsp:nvSpPr>
      <dsp:spPr>
        <a:xfrm>
          <a:off x="6132754" y="542373"/>
          <a:ext cx="460007" cy="57392"/>
        </a:xfrm>
        <a:custGeom>
          <a:avLst/>
          <a:gdLst/>
          <a:ahLst/>
          <a:cxnLst/>
          <a:rect l="0" t="0" r="0" b="0"/>
          <a:pathLst>
            <a:path>
              <a:moveTo>
                <a:pt x="0" y="28696"/>
              </a:moveTo>
              <a:lnTo>
                <a:pt x="460007" y="2869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351257" y="559569"/>
        <a:ext cx="23000" cy="23000"/>
      </dsp:txXfrm>
    </dsp:sp>
    <dsp:sp modelId="{3CE47341-5AA2-43B5-B9A0-51CDB339FA5A}">
      <dsp:nvSpPr>
        <dsp:cNvPr id="0" name=""/>
        <dsp:cNvSpPr/>
      </dsp:nvSpPr>
      <dsp:spPr>
        <a:xfrm>
          <a:off x="6592761" y="283564"/>
          <a:ext cx="1150019" cy="575009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Post-Test</a:t>
          </a:r>
          <a:endParaRPr lang="en-US" sz="1300" b="1" kern="1200" dirty="0"/>
        </a:p>
      </dsp:txBody>
      <dsp:txXfrm>
        <a:off x="6609602" y="300405"/>
        <a:ext cx="1116337" cy="541327"/>
      </dsp:txXfrm>
    </dsp:sp>
    <dsp:sp modelId="{902A4D3E-6BE4-4123-BAE0-62A4C7474FE5}">
      <dsp:nvSpPr>
        <dsp:cNvPr id="0" name=""/>
        <dsp:cNvSpPr/>
      </dsp:nvSpPr>
      <dsp:spPr>
        <a:xfrm rot="2171138">
          <a:off x="1094546" y="1033842"/>
          <a:ext cx="575172" cy="57392"/>
        </a:xfrm>
        <a:custGeom>
          <a:avLst/>
          <a:gdLst/>
          <a:ahLst/>
          <a:cxnLst/>
          <a:rect l="0" t="0" r="0" b="0"/>
          <a:pathLst>
            <a:path>
              <a:moveTo>
                <a:pt x="0" y="28696"/>
              </a:moveTo>
              <a:lnTo>
                <a:pt x="575172" y="2869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1367753" y="1048159"/>
        <a:ext cx="28758" cy="28758"/>
      </dsp:txXfrm>
    </dsp:sp>
    <dsp:sp modelId="{F314BE76-E768-4DA8-AD50-8F204362C726}">
      <dsp:nvSpPr>
        <dsp:cNvPr id="0" name=""/>
        <dsp:cNvSpPr/>
      </dsp:nvSpPr>
      <dsp:spPr>
        <a:xfrm>
          <a:off x="1614245" y="944825"/>
          <a:ext cx="1295244" cy="57500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Control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Group</a:t>
          </a:r>
          <a:endParaRPr lang="en-US" sz="1300" b="1" kern="1200" dirty="0"/>
        </a:p>
      </dsp:txBody>
      <dsp:txXfrm>
        <a:off x="1631086" y="961666"/>
        <a:ext cx="1261562" cy="541327"/>
      </dsp:txXfrm>
    </dsp:sp>
    <dsp:sp modelId="{301B8DCD-99AB-43A3-A20F-713DDE247A8A}">
      <dsp:nvSpPr>
        <dsp:cNvPr id="0" name=""/>
        <dsp:cNvSpPr/>
      </dsp:nvSpPr>
      <dsp:spPr>
        <a:xfrm>
          <a:off x="2909490" y="1203634"/>
          <a:ext cx="460007" cy="57392"/>
        </a:xfrm>
        <a:custGeom>
          <a:avLst/>
          <a:gdLst/>
          <a:ahLst/>
          <a:cxnLst/>
          <a:rect l="0" t="0" r="0" b="0"/>
          <a:pathLst>
            <a:path>
              <a:moveTo>
                <a:pt x="0" y="28696"/>
              </a:moveTo>
              <a:lnTo>
                <a:pt x="460007" y="2869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3127993" y="1220830"/>
        <a:ext cx="23000" cy="23000"/>
      </dsp:txXfrm>
    </dsp:sp>
    <dsp:sp modelId="{C6AB4F0C-1F4E-4CA4-A5A4-6B7CB77136D6}">
      <dsp:nvSpPr>
        <dsp:cNvPr id="0" name=""/>
        <dsp:cNvSpPr/>
      </dsp:nvSpPr>
      <dsp:spPr>
        <a:xfrm>
          <a:off x="3369498" y="944825"/>
          <a:ext cx="1150019" cy="575009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Pre-Test</a:t>
          </a:r>
        </a:p>
      </dsp:txBody>
      <dsp:txXfrm>
        <a:off x="3386339" y="961666"/>
        <a:ext cx="1116337" cy="541327"/>
      </dsp:txXfrm>
    </dsp:sp>
    <dsp:sp modelId="{8714DCAF-6D04-46EE-B67E-056A56BDA2D2}">
      <dsp:nvSpPr>
        <dsp:cNvPr id="0" name=""/>
        <dsp:cNvSpPr/>
      </dsp:nvSpPr>
      <dsp:spPr>
        <a:xfrm>
          <a:off x="4519517" y="1203634"/>
          <a:ext cx="460007" cy="57392"/>
        </a:xfrm>
        <a:custGeom>
          <a:avLst/>
          <a:gdLst/>
          <a:ahLst/>
          <a:cxnLst/>
          <a:rect l="0" t="0" r="0" b="0"/>
          <a:pathLst>
            <a:path>
              <a:moveTo>
                <a:pt x="0" y="28696"/>
              </a:moveTo>
              <a:lnTo>
                <a:pt x="460007" y="2869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4738021" y="1220830"/>
        <a:ext cx="23000" cy="23000"/>
      </dsp:txXfrm>
    </dsp:sp>
    <dsp:sp modelId="{F5D2035A-58A2-4D6F-9CE7-A82BA57F324F}">
      <dsp:nvSpPr>
        <dsp:cNvPr id="0" name=""/>
        <dsp:cNvSpPr/>
      </dsp:nvSpPr>
      <dsp:spPr>
        <a:xfrm>
          <a:off x="4979525" y="944825"/>
          <a:ext cx="1150019" cy="57500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No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Treatment</a:t>
          </a:r>
          <a:endParaRPr lang="en-US" sz="1300" b="1" kern="1200" dirty="0"/>
        </a:p>
      </dsp:txBody>
      <dsp:txXfrm>
        <a:off x="4996366" y="961666"/>
        <a:ext cx="1116337" cy="541327"/>
      </dsp:txXfrm>
    </dsp:sp>
    <dsp:sp modelId="{1015D4A8-FCC9-47FE-8266-0FED4E1A7174}">
      <dsp:nvSpPr>
        <dsp:cNvPr id="0" name=""/>
        <dsp:cNvSpPr/>
      </dsp:nvSpPr>
      <dsp:spPr>
        <a:xfrm>
          <a:off x="6129545" y="1203634"/>
          <a:ext cx="460007" cy="57392"/>
        </a:xfrm>
        <a:custGeom>
          <a:avLst/>
          <a:gdLst/>
          <a:ahLst/>
          <a:cxnLst/>
          <a:rect l="0" t="0" r="0" b="0"/>
          <a:pathLst>
            <a:path>
              <a:moveTo>
                <a:pt x="0" y="28696"/>
              </a:moveTo>
              <a:lnTo>
                <a:pt x="460007" y="2869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348049" y="1220830"/>
        <a:ext cx="23000" cy="23000"/>
      </dsp:txXfrm>
    </dsp:sp>
    <dsp:sp modelId="{9EBD7BD3-E4D6-4454-9569-84BB106B95F9}">
      <dsp:nvSpPr>
        <dsp:cNvPr id="0" name=""/>
        <dsp:cNvSpPr/>
      </dsp:nvSpPr>
      <dsp:spPr>
        <a:xfrm>
          <a:off x="6589553" y="944825"/>
          <a:ext cx="1150019" cy="575009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Post-Test</a:t>
          </a:r>
          <a:endParaRPr lang="en-US" sz="1300" b="1" kern="1200" dirty="0"/>
        </a:p>
      </dsp:txBody>
      <dsp:txXfrm>
        <a:off x="6606394" y="961666"/>
        <a:ext cx="1116337" cy="5413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CE91-151E-4D57-943D-8022C22079EA}">
      <dsp:nvSpPr>
        <dsp:cNvPr id="0" name=""/>
        <dsp:cNvSpPr/>
      </dsp:nvSpPr>
      <dsp:spPr>
        <a:xfrm>
          <a:off x="0" y="908166"/>
          <a:ext cx="1150532" cy="75224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300" b="1" kern="1200" dirty="0" smtClean="0"/>
            <a:t>Random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300" b="1" kern="1200" dirty="0" smtClean="0"/>
            <a:t>Assignment</a:t>
          </a:r>
        </a:p>
      </dsp:txBody>
      <dsp:txXfrm>
        <a:off x="22032" y="930198"/>
        <a:ext cx="1106468" cy="708177"/>
      </dsp:txXfrm>
    </dsp:sp>
    <dsp:sp modelId="{B446D52E-79CB-40B6-93AB-508835ED359A}">
      <dsp:nvSpPr>
        <dsp:cNvPr id="0" name=""/>
        <dsp:cNvSpPr/>
      </dsp:nvSpPr>
      <dsp:spPr>
        <a:xfrm rot="17813784">
          <a:off x="851098" y="776628"/>
          <a:ext cx="1093580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1093580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1370549" y="769306"/>
        <a:ext cx="54679" cy="54679"/>
      </dsp:txXfrm>
    </dsp:sp>
    <dsp:sp modelId="{2B2A885E-462A-4B6E-8916-37C5F752FF55}">
      <dsp:nvSpPr>
        <dsp:cNvPr id="0" name=""/>
        <dsp:cNvSpPr/>
      </dsp:nvSpPr>
      <dsp:spPr>
        <a:xfrm>
          <a:off x="1645245" y="21370"/>
          <a:ext cx="1302932" cy="57526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Experimental Group 1</a:t>
          </a:r>
          <a:endParaRPr lang="en-US" sz="1300" b="1" kern="1200" dirty="0"/>
        </a:p>
      </dsp:txBody>
      <dsp:txXfrm>
        <a:off x="1662094" y="38219"/>
        <a:ext cx="1269234" cy="541568"/>
      </dsp:txXfrm>
    </dsp:sp>
    <dsp:sp modelId="{A7E3D585-B35F-4741-895E-30F947FE96EF}">
      <dsp:nvSpPr>
        <dsp:cNvPr id="0" name=""/>
        <dsp:cNvSpPr/>
      </dsp:nvSpPr>
      <dsp:spPr>
        <a:xfrm rot="21583455">
          <a:off x="2948166" y="284053"/>
          <a:ext cx="2049893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2049893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3921865" y="252823"/>
        <a:ext cx="102494" cy="102494"/>
      </dsp:txXfrm>
    </dsp:sp>
    <dsp:sp modelId="{30231262-67C0-4871-A8CE-8252B94578D9}">
      <dsp:nvSpPr>
        <dsp:cNvPr id="0" name=""/>
        <dsp:cNvSpPr/>
      </dsp:nvSpPr>
      <dsp:spPr>
        <a:xfrm>
          <a:off x="4998048" y="11504"/>
          <a:ext cx="1150532" cy="57526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Treatment</a:t>
          </a:r>
          <a:endParaRPr lang="en-US" sz="1300" b="1" kern="1200" dirty="0"/>
        </a:p>
      </dsp:txBody>
      <dsp:txXfrm>
        <a:off x="5014897" y="28353"/>
        <a:ext cx="1116834" cy="541568"/>
      </dsp:txXfrm>
    </dsp:sp>
    <dsp:sp modelId="{9C7E5F9D-1BAA-44CA-90A4-8CDA314C5817}">
      <dsp:nvSpPr>
        <dsp:cNvPr id="0" name=""/>
        <dsp:cNvSpPr/>
      </dsp:nvSpPr>
      <dsp:spPr>
        <a:xfrm rot="21522743">
          <a:off x="6148524" y="274087"/>
          <a:ext cx="447999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447999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361324" y="282904"/>
        <a:ext cx="22399" cy="22399"/>
      </dsp:txXfrm>
    </dsp:sp>
    <dsp:sp modelId="{C88E2117-1E90-4D91-949E-5FBF518853A8}">
      <dsp:nvSpPr>
        <dsp:cNvPr id="0" name=""/>
        <dsp:cNvSpPr/>
      </dsp:nvSpPr>
      <dsp:spPr>
        <a:xfrm>
          <a:off x="6596467" y="1437"/>
          <a:ext cx="1150532" cy="575266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Post-Test</a:t>
          </a:r>
          <a:endParaRPr lang="en-US" sz="1300" b="1" kern="1200" dirty="0"/>
        </a:p>
      </dsp:txBody>
      <dsp:txXfrm>
        <a:off x="6613316" y="18286"/>
        <a:ext cx="1116834" cy="541568"/>
      </dsp:txXfrm>
    </dsp:sp>
    <dsp:sp modelId="{17954A83-1D7E-4303-9FF4-C2D92C6CEC3C}">
      <dsp:nvSpPr>
        <dsp:cNvPr id="0" name=""/>
        <dsp:cNvSpPr/>
      </dsp:nvSpPr>
      <dsp:spPr>
        <a:xfrm rot="19657124">
          <a:off x="1104987" y="1107406"/>
          <a:ext cx="585803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585803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1383244" y="1112778"/>
        <a:ext cx="29290" cy="29290"/>
      </dsp:txXfrm>
    </dsp:sp>
    <dsp:sp modelId="{B865EB5E-BB2C-4F0A-90D4-3575027525C4}">
      <dsp:nvSpPr>
        <dsp:cNvPr id="0" name=""/>
        <dsp:cNvSpPr/>
      </dsp:nvSpPr>
      <dsp:spPr>
        <a:xfrm>
          <a:off x="1645245" y="682927"/>
          <a:ext cx="1302932" cy="57526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Control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Group 1</a:t>
          </a:r>
          <a:endParaRPr lang="en-US" sz="1300" b="1" kern="1200" dirty="0"/>
        </a:p>
      </dsp:txBody>
      <dsp:txXfrm>
        <a:off x="1662094" y="699776"/>
        <a:ext cx="1269234" cy="541568"/>
      </dsp:txXfrm>
    </dsp:sp>
    <dsp:sp modelId="{0996E11C-47BF-4FF2-A23D-DAF90B54BBD8}">
      <dsp:nvSpPr>
        <dsp:cNvPr id="0" name=""/>
        <dsp:cNvSpPr/>
      </dsp:nvSpPr>
      <dsp:spPr>
        <a:xfrm rot="21583455">
          <a:off x="2948166" y="945610"/>
          <a:ext cx="2049893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2049893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b="1" kern="1200"/>
        </a:p>
      </dsp:txBody>
      <dsp:txXfrm>
        <a:off x="3921865" y="914380"/>
        <a:ext cx="102494" cy="102494"/>
      </dsp:txXfrm>
    </dsp:sp>
    <dsp:sp modelId="{112C80B8-6434-447D-8AE9-4A9E31D52950}">
      <dsp:nvSpPr>
        <dsp:cNvPr id="0" name=""/>
        <dsp:cNvSpPr/>
      </dsp:nvSpPr>
      <dsp:spPr>
        <a:xfrm>
          <a:off x="4998048" y="673061"/>
          <a:ext cx="1150532" cy="57526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No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Treatment</a:t>
          </a:r>
          <a:endParaRPr lang="en-US" sz="1300" b="1" kern="1200" dirty="0"/>
        </a:p>
      </dsp:txBody>
      <dsp:txXfrm>
        <a:off x="5014897" y="689910"/>
        <a:ext cx="1116834" cy="541568"/>
      </dsp:txXfrm>
    </dsp:sp>
    <dsp:sp modelId="{E666E4B7-5DC0-4ADD-B946-14062FC8FB97}">
      <dsp:nvSpPr>
        <dsp:cNvPr id="0" name=""/>
        <dsp:cNvSpPr/>
      </dsp:nvSpPr>
      <dsp:spPr>
        <a:xfrm rot="75713">
          <a:off x="6148526" y="945610"/>
          <a:ext cx="447994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447994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361324" y="954427"/>
        <a:ext cx="22399" cy="22399"/>
      </dsp:txXfrm>
    </dsp:sp>
    <dsp:sp modelId="{9F2BBA49-B3FB-4606-9BDF-5A0F9C9FE851}">
      <dsp:nvSpPr>
        <dsp:cNvPr id="0" name=""/>
        <dsp:cNvSpPr/>
      </dsp:nvSpPr>
      <dsp:spPr>
        <a:xfrm>
          <a:off x="6596467" y="682927"/>
          <a:ext cx="1150532" cy="575266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Post-Test</a:t>
          </a:r>
          <a:endParaRPr lang="en-US" sz="1300" b="1" kern="1200" dirty="0"/>
        </a:p>
      </dsp:txBody>
      <dsp:txXfrm>
        <a:off x="6613316" y="699776"/>
        <a:ext cx="1116834" cy="541568"/>
      </dsp:txXfrm>
    </dsp:sp>
    <dsp:sp modelId="{B8F3960F-B910-467F-96D1-BABB13304A7A}">
      <dsp:nvSpPr>
        <dsp:cNvPr id="0" name=""/>
        <dsp:cNvSpPr/>
      </dsp:nvSpPr>
      <dsp:spPr>
        <a:xfrm rot="2177250">
          <a:off x="1094868" y="1434138"/>
          <a:ext cx="574034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574034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1367534" y="1439804"/>
        <a:ext cx="28701" cy="28701"/>
      </dsp:txXfrm>
    </dsp:sp>
    <dsp:sp modelId="{3A1BD132-F115-4C83-8EE8-D7AE8FC62458}">
      <dsp:nvSpPr>
        <dsp:cNvPr id="0" name=""/>
        <dsp:cNvSpPr/>
      </dsp:nvSpPr>
      <dsp:spPr>
        <a:xfrm>
          <a:off x="1613237" y="1336389"/>
          <a:ext cx="1299032" cy="57526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Experimental Group 2</a:t>
          </a:r>
          <a:endParaRPr lang="en-US" sz="1300" b="1" kern="1200" dirty="0"/>
        </a:p>
      </dsp:txBody>
      <dsp:txXfrm>
        <a:off x="1630086" y="1353238"/>
        <a:ext cx="1265334" cy="541568"/>
      </dsp:txXfrm>
    </dsp:sp>
    <dsp:sp modelId="{95DA9E5A-7B6E-42DC-8300-7F479F545838}">
      <dsp:nvSpPr>
        <dsp:cNvPr id="0" name=""/>
        <dsp:cNvSpPr/>
      </dsp:nvSpPr>
      <dsp:spPr>
        <a:xfrm>
          <a:off x="2912269" y="1604005"/>
          <a:ext cx="460213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460213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3130871" y="1612517"/>
        <a:ext cx="23010" cy="23010"/>
      </dsp:txXfrm>
    </dsp:sp>
    <dsp:sp modelId="{B49E8C68-6A09-4F5C-A8A2-96C568BF59EC}">
      <dsp:nvSpPr>
        <dsp:cNvPr id="0" name=""/>
        <dsp:cNvSpPr/>
      </dsp:nvSpPr>
      <dsp:spPr>
        <a:xfrm>
          <a:off x="3372483" y="1336389"/>
          <a:ext cx="1150532" cy="575266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Pre-Test</a:t>
          </a:r>
          <a:endParaRPr lang="en-US" sz="1300" b="1" kern="1200" dirty="0"/>
        </a:p>
      </dsp:txBody>
      <dsp:txXfrm>
        <a:off x="3389332" y="1353238"/>
        <a:ext cx="1116834" cy="541568"/>
      </dsp:txXfrm>
    </dsp:sp>
    <dsp:sp modelId="{7A52BB38-9209-4D3C-B4A0-2A099FB612AC}">
      <dsp:nvSpPr>
        <dsp:cNvPr id="0" name=""/>
        <dsp:cNvSpPr/>
      </dsp:nvSpPr>
      <dsp:spPr>
        <a:xfrm>
          <a:off x="4523016" y="1604005"/>
          <a:ext cx="460213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460213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4741617" y="1612517"/>
        <a:ext cx="23010" cy="23010"/>
      </dsp:txXfrm>
    </dsp:sp>
    <dsp:sp modelId="{A82FB542-11B2-4D44-BEE9-67A69AD7B109}">
      <dsp:nvSpPr>
        <dsp:cNvPr id="0" name=""/>
        <dsp:cNvSpPr/>
      </dsp:nvSpPr>
      <dsp:spPr>
        <a:xfrm>
          <a:off x="4983229" y="1336389"/>
          <a:ext cx="1150532" cy="57526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Treatment</a:t>
          </a:r>
          <a:endParaRPr lang="en-US" sz="1300" b="1" kern="1200" dirty="0"/>
        </a:p>
      </dsp:txBody>
      <dsp:txXfrm>
        <a:off x="5000078" y="1353238"/>
        <a:ext cx="1116834" cy="541568"/>
      </dsp:txXfrm>
    </dsp:sp>
    <dsp:sp modelId="{2CBFF7DD-CB00-414B-8BB9-6BDFE3D941A0}">
      <dsp:nvSpPr>
        <dsp:cNvPr id="0" name=""/>
        <dsp:cNvSpPr/>
      </dsp:nvSpPr>
      <dsp:spPr>
        <a:xfrm>
          <a:off x="6133762" y="1604005"/>
          <a:ext cx="460213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460213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352363" y="1612517"/>
        <a:ext cx="23010" cy="23010"/>
      </dsp:txXfrm>
    </dsp:sp>
    <dsp:sp modelId="{3CE47341-5AA2-43B5-B9A0-51CDB339FA5A}">
      <dsp:nvSpPr>
        <dsp:cNvPr id="0" name=""/>
        <dsp:cNvSpPr/>
      </dsp:nvSpPr>
      <dsp:spPr>
        <a:xfrm>
          <a:off x="6593975" y="1336389"/>
          <a:ext cx="1150532" cy="575266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Post-Test</a:t>
          </a:r>
          <a:endParaRPr lang="en-US" sz="1300" b="1" kern="1200" dirty="0"/>
        </a:p>
      </dsp:txBody>
      <dsp:txXfrm>
        <a:off x="6610824" y="1353238"/>
        <a:ext cx="1116834" cy="541568"/>
      </dsp:txXfrm>
    </dsp:sp>
    <dsp:sp modelId="{902A4D3E-6BE4-4123-BAE0-62A4C7474FE5}">
      <dsp:nvSpPr>
        <dsp:cNvPr id="0" name=""/>
        <dsp:cNvSpPr/>
      </dsp:nvSpPr>
      <dsp:spPr>
        <a:xfrm rot="3911878">
          <a:off x="830369" y="1764916"/>
          <a:ext cx="1103032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1103032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1354309" y="1757357"/>
        <a:ext cx="55151" cy="55151"/>
      </dsp:txXfrm>
    </dsp:sp>
    <dsp:sp modelId="{F314BE76-E768-4DA8-AD50-8F204362C726}">
      <dsp:nvSpPr>
        <dsp:cNvPr id="0" name=""/>
        <dsp:cNvSpPr/>
      </dsp:nvSpPr>
      <dsp:spPr>
        <a:xfrm>
          <a:off x="1613237" y="1997945"/>
          <a:ext cx="1295822" cy="575266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Control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Group 2</a:t>
          </a:r>
          <a:endParaRPr lang="en-US" sz="1300" b="1" kern="1200" dirty="0"/>
        </a:p>
      </dsp:txBody>
      <dsp:txXfrm>
        <a:off x="1630086" y="2014794"/>
        <a:ext cx="1262124" cy="541568"/>
      </dsp:txXfrm>
    </dsp:sp>
    <dsp:sp modelId="{301B8DCD-99AB-43A3-A20F-713DDE247A8A}">
      <dsp:nvSpPr>
        <dsp:cNvPr id="0" name=""/>
        <dsp:cNvSpPr/>
      </dsp:nvSpPr>
      <dsp:spPr>
        <a:xfrm>
          <a:off x="2909060" y="2265562"/>
          <a:ext cx="460213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460213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3127661" y="2274073"/>
        <a:ext cx="23010" cy="23010"/>
      </dsp:txXfrm>
    </dsp:sp>
    <dsp:sp modelId="{C6AB4F0C-1F4E-4CA4-A5A4-6B7CB77136D6}">
      <dsp:nvSpPr>
        <dsp:cNvPr id="0" name=""/>
        <dsp:cNvSpPr/>
      </dsp:nvSpPr>
      <dsp:spPr>
        <a:xfrm>
          <a:off x="3369273" y="1997945"/>
          <a:ext cx="1150532" cy="575266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/>
            <a:t>Pre-Test</a:t>
          </a:r>
          <a:endParaRPr lang="en-US" sz="1300" b="1" kern="1200" dirty="0" smtClean="0"/>
        </a:p>
      </dsp:txBody>
      <dsp:txXfrm>
        <a:off x="3386122" y="2014794"/>
        <a:ext cx="1116834" cy="541568"/>
      </dsp:txXfrm>
    </dsp:sp>
    <dsp:sp modelId="{8714DCAF-6D04-46EE-B67E-056A56BDA2D2}">
      <dsp:nvSpPr>
        <dsp:cNvPr id="0" name=""/>
        <dsp:cNvSpPr/>
      </dsp:nvSpPr>
      <dsp:spPr>
        <a:xfrm>
          <a:off x="4519806" y="2265562"/>
          <a:ext cx="460213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460213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4738407" y="2274073"/>
        <a:ext cx="23010" cy="23010"/>
      </dsp:txXfrm>
    </dsp:sp>
    <dsp:sp modelId="{F5D2035A-58A2-4D6F-9CE7-A82BA57F324F}">
      <dsp:nvSpPr>
        <dsp:cNvPr id="0" name=""/>
        <dsp:cNvSpPr/>
      </dsp:nvSpPr>
      <dsp:spPr>
        <a:xfrm>
          <a:off x="4980019" y="1997945"/>
          <a:ext cx="1150532" cy="57526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No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Treatment</a:t>
          </a:r>
          <a:endParaRPr lang="en-US" sz="1300" b="1" kern="1200" dirty="0"/>
        </a:p>
      </dsp:txBody>
      <dsp:txXfrm>
        <a:off x="4996868" y="2014794"/>
        <a:ext cx="1116834" cy="541568"/>
      </dsp:txXfrm>
    </dsp:sp>
    <dsp:sp modelId="{1015D4A8-FCC9-47FE-8266-0FED4E1A7174}">
      <dsp:nvSpPr>
        <dsp:cNvPr id="0" name=""/>
        <dsp:cNvSpPr/>
      </dsp:nvSpPr>
      <dsp:spPr>
        <a:xfrm>
          <a:off x="6130552" y="2265562"/>
          <a:ext cx="460213" cy="40034"/>
        </a:xfrm>
        <a:custGeom>
          <a:avLst/>
          <a:gdLst/>
          <a:ahLst/>
          <a:cxnLst/>
          <a:rect l="0" t="0" r="0" b="0"/>
          <a:pathLst>
            <a:path>
              <a:moveTo>
                <a:pt x="0" y="20017"/>
              </a:moveTo>
              <a:lnTo>
                <a:pt x="460213" y="20017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349153" y="2274073"/>
        <a:ext cx="23010" cy="23010"/>
      </dsp:txXfrm>
    </dsp:sp>
    <dsp:sp modelId="{9EBD7BD3-E4D6-4454-9569-84BB106B95F9}">
      <dsp:nvSpPr>
        <dsp:cNvPr id="0" name=""/>
        <dsp:cNvSpPr/>
      </dsp:nvSpPr>
      <dsp:spPr>
        <a:xfrm>
          <a:off x="6590765" y="1997945"/>
          <a:ext cx="1150532" cy="575266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Post-Test</a:t>
          </a:r>
          <a:endParaRPr lang="en-US" sz="1300" b="1" kern="1200" dirty="0"/>
        </a:p>
      </dsp:txBody>
      <dsp:txXfrm>
        <a:off x="6607614" y="2014794"/>
        <a:ext cx="1116834" cy="54156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CE91-151E-4D57-943D-8022C22079EA}">
      <dsp:nvSpPr>
        <dsp:cNvPr id="0" name=""/>
        <dsp:cNvSpPr/>
      </dsp:nvSpPr>
      <dsp:spPr>
        <a:xfrm>
          <a:off x="0" y="904362"/>
          <a:ext cx="1161899" cy="75967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500" b="1" kern="1200" dirty="0" smtClean="0"/>
            <a:t>Units or Subjects</a:t>
          </a:r>
        </a:p>
      </dsp:txBody>
      <dsp:txXfrm>
        <a:off x="22250" y="926612"/>
        <a:ext cx="1117399" cy="715173"/>
      </dsp:txXfrm>
    </dsp:sp>
    <dsp:sp modelId="{B446D52E-79CB-40B6-93AB-508835ED359A}">
      <dsp:nvSpPr>
        <dsp:cNvPr id="0" name=""/>
        <dsp:cNvSpPr/>
      </dsp:nvSpPr>
      <dsp:spPr>
        <a:xfrm rot="19024747">
          <a:off x="1033966" y="938547"/>
          <a:ext cx="95577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55777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1487960" y="934868"/>
        <a:ext cx="47788" cy="47788"/>
      </dsp:txXfrm>
    </dsp:sp>
    <dsp:sp modelId="{2B2A885E-462A-4B6E-8916-37C5F752FF55}">
      <dsp:nvSpPr>
        <dsp:cNvPr id="0" name=""/>
        <dsp:cNvSpPr/>
      </dsp:nvSpPr>
      <dsp:spPr>
        <a:xfrm>
          <a:off x="1861810" y="342851"/>
          <a:ext cx="1315804" cy="58094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Block 1</a:t>
          </a:r>
          <a:endParaRPr lang="en-US" sz="1500" b="1" kern="1200" dirty="0"/>
        </a:p>
      </dsp:txBody>
      <dsp:txXfrm>
        <a:off x="1878825" y="359866"/>
        <a:ext cx="1281774" cy="546919"/>
      </dsp:txXfrm>
    </dsp:sp>
    <dsp:sp modelId="{17954A83-1D7E-4303-9FF4-C2D92C6CEC3C}">
      <dsp:nvSpPr>
        <dsp:cNvPr id="0" name=""/>
        <dsp:cNvSpPr/>
      </dsp:nvSpPr>
      <dsp:spPr>
        <a:xfrm>
          <a:off x="3177614" y="613111"/>
          <a:ext cx="46475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64759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3398375" y="621707"/>
        <a:ext cx="23237" cy="23237"/>
      </dsp:txXfrm>
    </dsp:sp>
    <dsp:sp modelId="{B865EB5E-BB2C-4F0A-90D4-3575027525C4}">
      <dsp:nvSpPr>
        <dsp:cNvPr id="0" name=""/>
        <dsp:cNvSpPr/>
      </dsp:nvSpPr>
      <dsp:spPr>
        <a:xfrm>
          <a:off x="3642374" y="342851"/>
          <a:ext cx="1315804" cy="58094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Random Assignment</a:t>
          </a:r>
        </a:p>
      </dsp:txBody>
      <dsp:txXfrm>
        <a:off x="3659389" y="359866"/>
        <a:ext cx="1281774" cy="546919"/>
      </dsp:txXfrm>
    </dsp:sp>
    <dsp:sp modelId="{0996E11C-47BF-4FF2-A23D-DAF90B54BBD8}">
      <dsp:nvSpPr>
        <dsp:cNvPr id="0" name=""/>
        <dsp:cNvSpPr/>
      </dsp:nvSpPr>
      <dsp:spPr>
        <a:xfrm rot="19369228">
          <a:off x="4900521" y="441685"/>
          <a:ext cx="56733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567339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5170008" y="447717"/>
        <a:ext cx="28366" cy="28366"/>
      </dsp:txXfrm>
    </dsp:sp>
    <dsp:sp modelId="{112C80B8-6434-447D-8AE9-4A9E31D52950}">
      <dsp:nvSpPr>
        <dsp:cNvPr id="0" name=""/>
        <dsp:cNvSpPr/>
      </dsp:nvSpPr>
      <dsp:spPr>
        <a:xfrm>
          <a:off x="5410204" y="0"/>
          <a:ext cx="1161899" cy="58094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Treatment</a:t>
          </a:r>
          <a:endParaRPr lang="en-US" sz="1500" b="1" kern="1200" dirty="0"/>
        </a:p>
      </dsp:txBody>
      <dsp:txXfrm>
        <a:off x="5427219" y="17015"/>
        <a:ext cx="1127869" cy="546919"/>
      </dsp:txXfrm>
    </dsp:sp>
    <dsp:sp modelId="{E666E4B7-5DC0-4ADD-B946-14062FC8FB97}">
      <dsp:nvSpPr>
        <dsp:cNvPr id="0" name=""/>
        <dsp:cNvSpPr/>
      </dsp:nvSpPr>
      <dsp:spPr>
        <a:xfrm>
          <a:off x="6572103" y="270259"/>
          <a:ext cx="43829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38291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780292" y="279517"/>
        <a:ext cx="21914" cy="21914"/>
      </dsp:txXfrm>
    </dsp:sp>
    <dsp:sp modelId="{9F2BBA49-B3FB-4606-9BDF-5A0F9C9FE851}">
      <dsp:nvSpPr>
        <dsp:cNvPr id="0" name=""/>
        <dsp:cNvSpPr/>
      </dsp:nvSpPr>
      <dsp:spPr>
        <a:xfrm>
          <a:off x="7010395" y="0"/>
          <a:ext cx="1161899" cy="580949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Post-Test</a:t>
          </a:r>
          <a:endParaRPr lang="en-US" sz="1500" b="1" kern="1200" dirty="0"/>
        </a:p>
      </dsp:txBody>
      <dsp:txXfrm>
        <a:off x="7027410" y="17015"/>
        <a:ext cx="1127869" cy="546919"/>
      </dsp:txXfrm>
    </dsp:sp>
    <dsp:sp modelId="{AAA15997-91A4-4EE0-B845-AF1FC9FBA10B}">
      <dsp:nvSpPr>
        <dsp:cNvPr id="0" name=""/>
        <dsp:cNvSpPr/>
      </dsp:nvSpPr>
      <dsp:spPr>
        <a:xfrm rot="2231229">
          <a:off x="4900493" y="784584"/>
          <a:ext cx="56739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567396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5170006" y="790614"/>
        <a:ext cx="28369" cy="28369"/>
      </dsp:txXfrm>
    </dsp:sp>
    <dsp:sp modelId="{460AAED8-2D42-46FA-BE83-10DDCE776829}">
      <dsp:nvSpPr>
        <dsp:cNvPr id="0" name=""/>
        <dsp:cNvSpPr/>
      </dsp:nvSpPr>
      <dsp:spPr>
        <a:xfrm>
          <a:off x="5410204" y="685797"/>
          <a:ext cx="1161899" cy="58094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No Treatment</a:t>
          </a:r>
          <a:endParaRPr lang="en-US" sz="1500" b="1" kern="1200" dirty="0"/>
        </a:p>
      </dsp:txBody>
      <dsp:txXfrm>
        <a:off x="5427219" y="702812"/>
        <a:ext cx="1127869" cy="546919"/>
      </dsp:txXfrm>
    </dsp:sp>
    <dsp:sp modelId="{1FFB0B7C-EC28-42B5-9679-698706709AAE}">
      <dsp:nvSpPr>
        <dsp:cNvPr id="0" name=""/>
        <dsp:cNvSpPr/>
      </dsp:nvSpPr>
      <dsp:spPr>
        <a:xfrm rot="46">
          <a:off x="6572103" y="956060"/>
          <a:ext cx="43829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38291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780292" y="965318"/>
        <a:ext cx="21914" cy="21914"/>
      </dsp:txXfrm>
    </dsp:sp>
    <dsp:sp modelId="{C2A22600-DF5D-422B-A4C8-24947A36BAF6}">
      <dsp:nvSpPr>
        <dsp:cNvPr id="0" name=""/>
        <dsp:cNvSpPr/>
      </dsp:nvSpPr>
      <dsp:spPr>
        <a:xfrm>
          <a:off x="7010395" y="685803"/>
          <a:ext cx="1161899" cy="580949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Post-Test</a:t>
          </a:r>
          <a:endParaRPr lang="en-US" sz="1500" b="1" kern="1200" dirty="0"/>
        </a:p>
      </dsp:txBody>
      <dsp:txXfrm>
        <a:off x="7027410" y="702818"/>
        <a:ext cx="1127869" cy="546919"/>
      </dsp:txXfrm>
    </dsp:sp>
    <dsp:sp modelId="{B8F3960F-B910-467F-96D1-BABB13304A7A}">
      <dsp:nvSpPr>
        <dsp:cNvPr id="0" name=""/>
        <dsp:cNvSpPr/>
      </dsp:nvSpPr>
      <dsp:spPr>
        <a:xfrm rot="2724416">
          <a:off x="1020248" y="1602553"/>
          <a:ext cx="95088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50887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1471920" y="1598995"/>
        <a:ext cx="47544" cy="47544"/>
      </dsp:txXfrm>
    </dsp:sp>
    <dsp:sp modelId="{3A1BD132-F115-4C83-8EE8-D7AE8FC62458}">
      <dsp:nvSpPr>
        <dsp:cNvPr id="0" name=""/>
        <dsp:cNvSpPr/>
      </dsp:nvSpPr>
      <dsp:spPr>
        <a:xfrm>
          <a:off x="1829486" y="1670861"/>
          <a:ext cx="1311865" cy="58094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Block 2</a:t>
          </a:r>
          <a:endParaRPr lang="en-US" sz="1500" b="1" kern="1200" dirty="0"/>
        </a:p>
      </dsp:txBody>
      <dsp:txXfrm>
        <a:off x="1846501" y="1687876"/>
        <a:ext cx="1277835" cy="546919"/>
      </dsp:txXfrm>
    </dsp:sp>
    <dsp:sp modelId="{902A4D3E-6BE4-4123-BAE0-62A4C7474FE5}">
      <dsp:nvSpPr>
        <dsp:cNvPr id="0" name=""/>
        <dsp:cNvSpPr/>
      </dsp:nvSpPr>
      <dsp:spPr>
        <a:xfrm>
          <a:off x="3141351" y="1941121"/>
          <a:ext cx="46475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64759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3362112" y="1949717"/>
        <a:ext cx="23237" cy="23237"/>
      </dsp:txXfrm>
    </dsp:sp>
    <dsp:sp modelId="{F314BE76-E768-4DA8-AD50-8F204362C726}">
      <dsp:nvSpPr>
        <dsp:cNvPr id="0" name=""/>
        <dsp:cNvSpPr/>
      </dsp:nvSpPr>
      <dsp:spPr>
        <a:xfrm>
          <a:off x="3606111" y="1670861"/>
          <a:ext cx="1308624" cy="580949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Random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Assignment</a:t>
          </a:r>
        </a:p>
      </dsp:txBody>
      <dsp:txXfrm>
        <a:off x="3623126" y="1687876"/>
        <a:ext cx="1274594" cy="546919"/>
      </dsp:txXfrm>
    </dsp:sp>
    <dsp:sp modelId="{7A52BB38-9209-4D3C-B4A0-2A099FB612AC}">
      <dsp:nvSpPr>
        <dsp:cNvPr id="0" name=""/>
        <dsp:cNvSpPr/>
      </dsp:nvSpPr>
      <dsp:spPr>
        <a:xfrm rot="19457599">
          <a:off x="4860938" y="1774098"/>
          <a:ext cx="57235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572353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5132806" y="1780004"/>
        <a:ext cx="28617" cy="28617"/>
      </dsp:txXfrm>
    </dsp:sp>
    <dsp:sp modelId="{A82FB542-11B2-4D44-BEE9-67A69AD7B109}">
      <dsp:nvSpPr>
        <dsp:cNvPr id="0" name=""/>
        <dsp:cNvSpPr/>
      </dsp:nvSpPr>
      <dsp:spPr>
        <a:xfrm>
          <a:off x="5379495" y="1336815"/>
          <a:ext cx="1161899" cy="58094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Treatment</a:t>
          </a:r>
          <a:endParaRPr lang="en-US" sz="1500" b="1" kern="1200" dirty="0"/>
        </a:p>
      </dsp:txBody>
      <dsp:txXfrm>
        <a:off x="5396510" y="1353830"/>
        <a:ext cx="1127869" cy="546919"/>
      </dsp:txXfrm>
    </dsp:sp>
    <dsp:sp modelId="{2CBFF7DD-CB00-414B-8BB9-6BDFE3D941A0}">
      <dsp:nvSpPr>
        <dsp:cNvPr id="0" name=""/>
        <dsp:cNvSpPr/>
      </dsp:nvSpPr>
      <dsp:spPr>
        <a:xfrm>
          <a:off x="6541394" y="1607075"/>
          <a:ext cx="46475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64759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762155" y="1615671"/>
        <a:ext cx="23237" cy="23237"/>
      </dsp:txXfrm>
    </dsp:sp>
    <dsp:sp modelId="{3CE47341-5AA2-43B5-B9A0-51CDB339FA5A}">
      <dsp:nvSpPr>
        <dsp:cNvPr id="0" name=""/>
        <dsp:cNvSpPr/>
      </dsp:nvSpPr>
      <dsp:spPr>
        <a:xfrm>
          <a:off x="7006154" y="1336815"/>
          <a:ext cx="1161899" cy="580949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Post-Test</a:t>
          </a:r>
          <a:endParaRPr lang="en-US" sz="1500" b="1" kern="1200" dirty="0"/>
        </a:p>
      </dsp:txBody>
      <dsp:txXfrm>
        <a:off x="7023169" y="1353830"/>
        <a:ext cx="1127869" cy="546919"/>
      </dsp:txXfrm>
    </dsp:sp>
    <dsp:sp modelId="{8714DCAF-6D04-46EE-B67E-056A56BDA2D2}">
      <dsp:nvSpPr>
        <dsp:cNvPr id="0" name=""/>
        <dsp:cNvSpPr/>
      </dsp:nvSpPr>
      <dsp:spPr>
        <a:xfrm rot="2142401">
          <a:off x="4860938" y="2108144"/>
          <a:ext cx="57235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572353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5132806" y="2114050"/>
        <a:ext cx="28617" cy="28617"/>
      </dsp:txXfrm>
    </dsp:sp>
    <dsp:sp modelId="{F5D2035A-58A2-4D6F-9CE7-A82BA57F324F}">
      <dsp:nvSpPr>
        <dsp:cNvPr id="0" name=""/>
        <dsp:cNvSpPr/>
      </dsp:nvSpPr>
      <dsp:spPr>
        <a:xfrm>
          <a:off x="5379495" y="2004907"/>
          <a:ext cx="1161899" cy="58094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No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Treatment</a:t>
          </a:r>
          <a:endParaRPr lang="en-US" sz="1500" b="1" kern="1200" dirty="0"/>
        </a:p>
      </dsp:txBody>
      <dsp:txXfrm>
        <a:off x="5396510" y="2021922"/>
        <a:ext cx="1127869" cy="546919"/>
      </dsp:txXfrm>
    </dsp:sp>
    <dsp:sp modelId="{1015D4A8-FCC9-47FE-8266-0FED4E1A7174}">
      <dsp:nvSpPr>
        <dsp:cNvPr id="0" name=""/>
        <dsp:cNvSpPr/>
      </dsp:nvSpPr>
      <dsp:spPr>
        <a:xfrm>
          <a:off x="6541394" y="2275167"/>
          <a:ext cx="46475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64759" y="2021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762155" y="2283763"/>
        <a:ext cx="23237" cy="23237"/>
      </dsp:txXfrm>
    </dsp:sp>
    <dsp:sp modelId="{9EBD7BD3-E4D6-4454-9569-84BB106B95F9}">
      <dsp:nvSpPr>
        <dsp:cNvPr id="0" name=""/>
        <dsp:cNvSpPr/>
      </dsp:nvSpPr>
      <dsp:spPr>
        <a:xfrm>
          <a:off x="7006154" y="2004907"/>
          <a:ext cx="1161899" cy="580949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Post-Test</a:t>
          </a:r>
          <a:endParaRPr lang="en-US" sz="1500" b="1" kern="1200" dirty="0"/>
        </a:p>
      </dsp:txBody>
      <dsp:txXfrm>
        <a:off x="7023169" y="2021922"/>
        <a:ext cx="1127869" cy="54691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CE91-151E-4D57-943D-8022C22079EA}">
      <dsp:nvSpPr>
        <dsp:cNvPr id="0" name=""/>
        <dsp:cNvSpPr/>
      </dsp:nvSpPr>
      <dsp:spPr>
        <a:xfrm>
          <a:off x="0" y="264600"/>
          <a:ext cx="1520229" cy="760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700" b="1" kern="1200" dirty="0" smtClean="0"/>
            <a:t>Experimental Group</a:t>
          </a:r>
        </a:p>
      </dsp:txBody>
      <dsp:txXfrm>
        <a:off x="22263" y="286863"/>
        <a:ext cx="1475703" cy="715588"/>
      </dsp:txXfrm>
    </dsp:sp>
    <dsp:sp modelId="{B8F3960F-B910-467F-96D1-BABB13304A7A}">
      <dsp:nvSpPr>
        <dsp:cNvPr id="0" name=""/>
        <dsp:cNvSpPr/>
      </dsp:nvSpPr>
      <dsp:spPr>
        <a:xfrm>
          <a:off x="1520229" y="587353"/>
          <a:ext cx="577157" cy="114609"/>
        </a:xfrm>
        <a:custGeom>
          <a:avLst/>
          <a:gdLst/>
          <a:ahLst/>
          <a:cxnLst/>
          <a:rect l="0" t="0" r="0" b="0"/>
          <a:pathLst>
            <a:path>
              <a:moveTo>
                <a:pt x="0" y="57304"/>
              </a:moveTo>
              <a:lnTo>
                <a:pt x="577157" y="5730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1794379" y="630229"/>
        <a:ext cx="28857" cy="28857"/>
      </dsp:txXfrm>
    </dsp:sp>
    <dsp:sp modelId="{3A1BD132-F115-4C83-8EE8-D7AE8FC62458}">
      <dsp:nvSpPr>
        <dsp:cNvPr id="0" name=""/>
        <dsp:cNvSpPr/>
      </dsp:nvSpPr>
      <dsp:spPr>
        <a:xfrm>
          <a:off x="2097386" y="264600"/>
          <a:ext cx="1716445" cy="760114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Measurement</a:t>
          </a:r>
          <a:endParaRPr lang="en-US" sz="1700" b="1" kern="1200" dirty="0"/>
        </a:p>
      </dsp:txBody>
      <dsp:txXfrm>
        <a:off x="2119649" y="286863"/>
        <a:ext cx="1671919" cy="715588"/>
      </dsp:txXfrm>
    </dsp:sp>
    <dsp:sp modelId="{95DA9E5A-7B6E-42DC-8300-7F479F545838}">
      <dsp:nvSpPr>
        <dsp:cNvPr id="0" name=""/>
        <dsp:cNvSpPr/>
      </dsp:nvSpPr>
      <dsp:spPr>
        <a:xfrm>
          <a:off x="3813832" y="587353"/>
          <a:ext cx="676106" cy="114609"/>
        </a:xfrm>
        <a:custGeom>
          <a:avLst/>
          <a:gdLst/>
          <a:ahLst/>
          <a:cxnLst/>
          <a:rect l="0" t="0" r="0" b="0"/>
          <a:pathLst>
            <a:path>
              <a:moveTo>
                <a:pt x="0" y="57304"/>
              </a:moveTo>
              <a:lnTo>
                <a:pt x="676106" y="5730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4134983" y="627755"/>
        <a:ext cx="33805" cy="33805"/>
      </dsp:txXfrm>
    </dsp:sp>
    <dsp:sp modelId="{B49E8C68-6A09-4F5C-A8A2-96C568BF59EC}">
      <dsp:nvSpPr>
        <dsp:cNvPr id="0" name=""/>
        <dsp:cNvSpPr/>
      </dsp:nvSpPr>
      <dsp:spPr>
        <a:xfrm>
          <a:off x="4489939" y="264600"/>
          <a:ext cx="1520229" cy="760114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Treatment</a:t>
          </a:r>
        </a:p>
      </dsp:txBody>
      <dsp:txXfrm>
        <a:off x="4512202" y="286863"/>
        <a:ext cx="1475703" cy="715588"/>
      </dsp:txXfrm>
    </dsp:sp>
    <dsp:sp modelId="{B1FEE3AD-5967-4E19-888E-D0AA8BFF8429}">
      <dsp:nvSpPr>
        <dsp:cNvPr id="0" name=""/>
        <dsp:cNvSpPr/>
      </dsp:nvSpPr>
      <dsp:spPr>
        <a:xfrm>
          <a:off x="6010169" y="587353"/>
          <a:ext cx="553317" cy="114609"/>
        </a:xfrm>
        <a:custGeom>
          <a:avLst/>
          <a:gdLst/>
          <a:ahLst/>
          <a:cxnLst/>
          <a:rect l="0" t="0" r="0" b="0"/>
          <a:pathLst>
            <a:path>
              <a:moveTo>
                <a:pt x="0" y="57304"/>
              </a:moveTo>
              <a:lnTo>
                <a:pt x="553317" y="5730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272995" y="630825"/>
        <a:ext cx="27665" cy="27665"/>
      </dsp:txXfrm>
    </dsp:sp>
    <dsp:sp modelId="{625F3FFA-E873-4BEB-8794-D9ED5EC329AF}">
      <dsp:nvSpPr>
        <dsp:cNvPr id="0" name=""/>
        <dsp:cNvSpPr/>
      </dsp:nvSpPr>
      <dsp:spPr>
        <a:xfrm>
          <a:off x="6563487" y="264600"/>
          <a:ext cx="1520229" cy="760114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Measurement</a:t>
          </a:r>
          <a:endParaRPr lang="en-US" sz="1700" b="1" kern="1200" dirty="0"/>
        </a:p>
      </dsp:txBody>
      <dsp:txXfrm>
        <a:off x="6585750" y="286863"/>
        <a:ext cx="1475703" cy="7155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CE91-151E-4D57-943D-8022C22079EA}">
      <dsp:nvSpPr>
        <dsp:cNvPr id="0" name=""/>
        <dsp:cNvSpPr/>
      </dsp:nvSpPr>
      <dsp:spPr>
        <a:xfrm>
          <a:off x="0" y="264600"/>
          <a:ext cx="1520229" cy="760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700" b="1" kern="1200" dirty="0" smtClean="0"/>
            <a:t>Control Group</a:t>
          </a:r>
        </a:p>
      </dsp:txBody>
      <dsp:txXfrm>
        <a:off x="22263" y="286863"/>
        <a:ext cx="1475703" cy="715588"/>
      </dsp:txXfrm>
    </dsp:sp>
    <dsp:sp modelId="{B8F3960F-B910-467F-96D1-BABB13304A7A}">
      <dsp:nvSpPr>
        <dsp:cNvPr id="0" name=""/>
        <dsp:cNvSpPr/>
      </dsp:nvSpPr>
      <dsp:spPr>
        <a:xfrm>
          <a:off x="1520229" y="587353"/>
          <a:ext cx="577157" cy="114609"/>
        </a:xfrm>
        <a:custGeom>
          <a:avLst/>
          <a:gdLst/>
          <a:ahLst/>
          <a:cxnLst/>
          <a:rect l="0" t="0" r="0" b="0"/>
          <a:pathLst>
            <a:path>
              <a:moveTo>
                <a:pt x="0" y="57304"/>
              </a:moveTo>
              <a:lnTo>
                <a:pt x="577157" y="5730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1794379" y="630229"/>
        <a:ext cx="28857" cy="28857"/>
      </dsp:txXfrm>
    </dsp:sp>
    <dsp:sp modelId="{3A1BD132-F115-4C83-8EE8-D7AE8FC62458}">
      <dsp:nvSpPr>
        <dsp:cNvPr id="0" name=""/>
        <dsp:cNvSpPr/>
      </dsp:nvSpPr>
      <dsp:spPr>
        <a:xfrm>
          <a:off x="2097386" y="264600"/>
          <a:ext cx="1716445" cy="760114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Measurement</a:t>
          </a:r>
          <a:endParaRPr lang="en-US" sz="1700" b="1" kern="1200" dirty="0"/>
        </a:p>
      </dsp:txBody>
      <dsp:txXfrm>
        <a:off x="2119649" y="286863"/>
        <a:ext cx="1671919" cy="715588"/>
      </dsp:txXfrm>
    </dsp:sp>
    <dsp:sp modelId="{95DA9E5A-7B6E-42DC-8300-7F479F545838}">
      <dsp:nvSpPr>
        <dsp:cNvPr id="0" name=""/>
        <dsp:cNvSpPr/>
      </dsp:nvSpPr>
      <dsp:spPr>
        <a:xfrm>
          <a:off x="3813832" y="587353"/>
          <a:ext cx="676106" cy="114609"/>
        </a:xfrm>
        <a:custGeom>
          <a:avLst/>
          <a:gdLst/>
          <a:ahLst/>
          <a:cxnLst/>
          <a:rect l="0" t="0" r="0" b="0"/>
          <a:pathLst>
            <a:path>
              <a:moveTo>
                <a:pt x="0" y="57304"/>
              </a:moveTo>
              <a:lnTo>
                <a:pt x="676106" y="5730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4134983" y="627755"/>
        <a:ext cx="33805" cy="33805"/>
      </dsp:txXfrm>
    </dsp:sp>
    <dsp:sp modelId="{B49E8C68-6A09-4F5C-A8A2-96C568BF59EC}">
      <dsp:nvSpPr>
        <dsp:cNvPr id="0" name=""/>
        <dsp:cNvSpPr/>
      </dsp:nvSpPr>
      <dsp:spPr>
        <a:xfrm>
          <a:off x="4489939" y="264600"/>
          <a:ext cx="1520229" cy="760114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No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Treatment</a:t>
          </a:r>
        </a:p>
      </dsp:txBody>
      <dsp:txXfrm>
        <a:off x="4512202" y="286863"/>
        <a:ext cx="1475703" cy="715588"/>
      </dsp:txXfrm>
    </dsp:sp>
    <dsp:sp modelId="{B1FEE3AD-5967-4E19-888E-D0AA8BFF8429}">
      <dsp:nvSpPr>
        <dsp:cNvPr id="0" name=""/>
        <dsp:cNvSpPr/>
      </dsp:nvSpPr>
      <dsp:spPr>
        <a:xfrm>
          <a:off x="6010169" y="587353"/>
          <a:ext cx="553317" cy="114609"/>
        </a:xfrm>
        <a:custGeom>
          <a:avLst/>
          <a:gdLst/>
          <a:ahLst/>
          <a:cxnLst/>
          <a:rect l="0" t="0" r="0" b="0"/>
          <a:pathLst>
            <a:path>
              <a:moveTo>
                <a:pt x="0" y="57304"/>
              </a:moveTo>
              <a:lnTo>
                <a:pt x="553317" y="57304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6272995" y="630825"/>
        <a:ext cx="27665" cy="27665"/>
      </dsp:txXfrm>
    </dsp:sp>
    <dsp:sp modelId="{625F3FFA-E873-4BEB-8794-D9ED5EC329AF}">
      <dsp:nvSpPr>
        <dsp:cNvPr id="0" name=""/>
        <dsp:cNvSpPr/>
      </dsp:nvSpPr>
      <dsp:spPr>
        <a:xfrm>
          <a:off x="6563487" y="264600"/>
          <a:ext cx="1520229" cy="760114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Measurement</a:t>
          </a:r>
          <a:endParaRPr lang="en-US" sz="1700" b="1" kern="1200" dirty="0"/>
        </a:p>
      </dsp:txBody>
      <dsp:txXfrm>
        <a:off x="6585750" y="286863"/>
        <a:ext cx="1475703" cy="71558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CE91-151E-4D57-943D-8022C22079EA}">
      <dsp:nvSpPr>
        <dsp:cNvPr id="0" name=""/>
        <dsp:cNvSpPr/>
      </dsp:nvSpPr>
      <dsp:spPr>
        <a:xfrm>
          <a:off x="1695" y="334023"/>
          <a:ext cx="1026132" cy="5130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100" b="1" kern="1200" dirty="0" smtClean="0"/>
            <a:t>Experimental Group</a:t>
          </a:r>
        </a:p>
      </dsp:txBody>
      <dsp:txXfrm>
        <a:off x="16722" y="349050"/>
        <a:ext cx="996078" cy="483012"/>
      </dsp:txXfrm>
    </dsp:sp>
    <dsp:sp modelId="{B8F3960F-B910-467F-96D1-BABB13304A7A}">
      <dsp:nvSpPr>
        <dsp:cNvPr id="0" name=""/>
        <dsp:cNvSpPr/>
      </dsp:nvSpPr>
      <dsp:spPr>
        <a:xfrm>
          <a:off x="1027828" y="549204"/>
          <a:ext cx="391428" cy="82705"/>
        </a:xfrm>
        <a:custGeom>
          <a:avLst/>
          <a:gdLst/>
          <a:ahLst/>
          <a:cxnLst/>
          <a:rect l="0" t="0" r="0" b="0"/>
          <a:pathLst>
            <a:path>
              <a:moveTo>
                <a:pt x="0" y="41352"/>
              </a:moveTo>
              <a:lnTo>
                <a:pt x="391428" y="413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1213756" y="580771"/>
        <a:ext cx="19571" cy="19571"/>
      </dsp:txXfrm>
    </dsp:sp>
    <dsp:sp modelId="{3A1BD132-F115-4C83-8EE8-D7AE8FC62458}">
      <dsp:nvSpPr>
        <dsp:cNvPr id="0" name=""/>
        <dsp:cNvSpPr/>
      </dsp:nvSpPr>
      <dsp:spPr>
        <a:xfrm>
          <a:off x="1419256" y="334023"/>
          <a:ext cx="1158575" cy="513066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Measurement</a:t>
          </a:r>
          <a:endParaRPr lang="en-US" sz="1100" b="1" kern="1200" dirty="0"/>
        </a:p>
      </dsp:txBody>
      <dsp:txXfrm>
        <a:off x="1434283" y="349050"/>
        <a:ext cx="1128521" cy="483012"/>
      </dsp:txXfrm>
    </dsp:sp>
    <dsp:sp modelId="{95DA9E5A-7B6E-42DC-8300-7F479F545838}">
      <dsp:nvSpPr>
        <dsp:cNvPr id="0" name=""/>
        <dsp:cNvSpPr/>
      </dsp:nvSpPr>
      <dsp:spPr>
        <a:xfrm>
          <a:off x="2577832" y="549204"/>
          <a:ext cx="456362" cy="82705"/>
        </a:xfrm>
        <a:custGeom>
          <a:avLst/>
          <a:gdLst/>
          <a:ahLst/>
          <a:cxnLst/>
          <a:rect l="0" t="0" r="0" b="0"/>
          <a:pathLst>
            <a:path>
              <a:moveTo>
                <a:pt x="0" y="41352"/>
              </a:moveTo>
              <a:lnTo>
                <a:pt x="456362" y="413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2794604" y="579147"/>
        <a:ext cx="22818" cy="22818"/>
      </dsp:txXfrm>
    </dsp:sp>
    <dsp:sp modelId="{B49E8C68-6A09-4F5C-A8A2-96C568BF59EC}">
      <dsp:nvSpPr>
        <dsp:cNvPr id="0" name=""/>
        <dsp:cNvSpPr/>
      </dsp:nvSpPr>
      <dsp:spPr>
        <a:xfrm>
          <a:off x="3034195" y="334023"/>
          <a:ext cx="1026132" cy="513066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Measurement</a:t>
          </a:r>
        </a:p>
      </dsp:txBody>
      <dsp:txXfrm>
        <a:off x="3049222" y="349050"/>
        <a:ext cx="996078" cy="483012"/>
      </dsp:txXfrm>
    </dsp:sp>
    <dsp:sp modelId="{B1FEE3AD-5967-4E19-888E-D0AA8BFF8429}">
      <dsp:nvSpPr>
        <dsp:cNvPr id="0" name=""/>
        <dsp:cNvSpPr/>
      </dsp:nvSpPr>
      <dsp:spPr>
        <a:xfrm>
          <a:off x="4060328" y="549204"/>
          <a:ext cx="373481" cy="82705"/>
        </a:xfrm>
        <a:custGeom>
          <a:avLst/>
          <a:gdLst/>
          <a:ahLst/>
          <a:cxnLst/>
          <a:rect l="0" t="0" r="0" b="0"/>
          <a:pathLst>
            <a:path>
              <a:moveTo>
                <a:pt x="0" y="41352"/>
              </a:moveTo>
              <a:lnTo>
                <a:pt x="373481" y="413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4237731" y="581219"/>
        <a:ext cx="18674" cy="18674"/>
      </dsp:txXfrm>
    </dsp:sp>
    <dsp:sp modelId="{625F3FFA-E873-4BEB-8794-D9ED5EC329AF}">
      <dsp:nvSpPr>
        <dsp:cNvPr id="0" name=""/>
        <dsp:cNvSpPr/>
      </dsp:nvSpPr>
      <dsp:spPr>
        <a:xfrm>
          <a:off x="4433809" y="334023"/>
          <a:ext cx="1026132" cy="51306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Treatment</a:t>
          </a:r>
          <a:endParaRPr lang="en-US" sz="1100" b="1" kern="1200" dirty="0"/>
        </a:p>
      </dsp:txBody>
      <dsp:txXfrm>
        <a:off x="4448836" y="349050"/>
        <a:ext cx="996078" cy="483012"/>
      </dsp:txXfrm>
    </dsp:sp>
    <dsp:sp modelId="{89FE3B90-C053-4261-ABE3-79A093ECDA81}">
      <dsp:nvSpPr>
        <dsp:cNvPr id="0" name=""/>
        <dsp:cNvSpPr/>
      </dsp:nvSpPr>
      <dsp:spPr>
        <a:xfrm rot="52090">
          <a:off x="5459919" y="552316"/>
          <a:ext cx="410746" cy="82705"/>
        </a:xfrm>
        <a:custGeom>
          <a:avLst/>
          <a:gdLst/>
          <a:ahLst/>
          <a:cxnLst/>
          <a:rect l="0" t="0" r="0" b="0"/>
          <a:pathLst>
            <a:path>
              <a:moveTo>
                <a:pt x="0" y="41352"/>
              </a:moveTo>
              <a:lnTo>
                <a:pt x="410746" y="413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5655023" y="583400"/>
        <a:ext cx="20537" cy="20537"/>
      </dsp:txXfrm>
    </dsp:sp>
    <dsp:sp modelId="{8A51751F-E602-43EF-9F1B-BF5DF2994002}">
      <dsp:nvSpPr>
        <dsp:cNvPr id="0" name=""/>
        <dsp:cNvSpPr/>
      </dsp:nvSpPr>
      <dsp:spPr>
        <a:xfrm>
          <a:off x="5870642" y="340247"/>
          <a:ext cx="1026132" cy="513066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Measurement</a:t>
          </a:r>
          <a:endParaRPr lang="en-US" sz="1100" b="1" kern="1200" dirty="0"/>
        </a:p>
      </dsp:txBody>
      <dsp:txXfrm>
        <a:off x="5885669" y="355274"/>
        <a:ext cx="996078" cy="483012"/>
      </dsp:txXfrm>
    </dsp:sp>
    <dsp:sp modelId="{0B18E96C-1659-4832-8198-FE9A512FB8A8}">
      <dsp:nvSpPr>
        <dsp:cNvPr id="0" name=""/>
        <dsp:cNvSpPr/>
      </dsp:nvSpPr>
      <dsp:spPr>
        <a:xfrm>
          <a:off x="6896775" y="555427"/>
          <a:ext cx="426504" cy="82705"/>
        </a:xfrm>
        <a:custGeom>
          <a:avLst/>
          <a:gdLst/>
          <a:ahLst/>
          <a:cxnLst/>
          <a:rect l="0" t="0" r="0" b="0"/>
          <a:pathLst>
            <a:path>
              <a:moveTo>
                <a:pt x="0" y="41352"/>
              </a:moveTo>
              <a:lnTo>
                <a:pt x="426504" y="41352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/>
        </a:p>
      </dsp:txBody>
      <dsp:txXfrm>
        <a:off x="7099364" y="586117"/>
        <a:ext cx="21325" cy="21325"/>
      </dsp:txXfrm>
    </dsp:sp>
    <dsp:sp modelId="{2984D7D0-5774-4E8E-812B-28E842F9D01C}">
      <dsp:nvSpPr>
        <dsp:cNvPr id="0" name=""/>
        <dsp:cNvSpPr/>
      </dsp:nvSpPr>
      <dsp:spPr>
        <a:xfrm>
          <a:off x="7323279" y="340247"/>
          <a:ext cx="1026132" cy="513066"/>
        </a:xfrm>
        <a:prstGeom prst="roundRect">
          <a:avLst>
            <a:gd name="adj" fmla="val 10000"/>
          </a:avLst>
        </a:prstGeom>
        <a:solidFill>
          <a:srgbClr val="3E92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Measurement</a:t>
          </a:r>
          <a:endParaRPr lang="en-US" sz="1100" b="1" kern="1200" dirty="0"/>
        </a:p>
      </dsp:txBody>
      <dsp:txXfrm>
        <a:off x="7338306" y="355274"/>
        <a:ext cx="996078" cy="48301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A57A7F-C9DE-48C9-AC27-52C9041051F1}">
      <dsp:nvSpPr>
        <dsp:cNvPr id="0" name=""/>
        <dsp:cNvSpPr/>
      </dsp:nvSpPr>
      <dsp:spPr>
        <a:xfrm>
          <a:off x="0" y="18640"/>
          <a:ext cx="8619564" cy="2304000"/>
        </a:xfrm>
        <a:prstGeom prst="rightArrow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9E503-7128-4A19-AF38-AC6F49B65AB1}">
      <dsp:nvSpPr>
        <dsp:cNvPr id="0" name=""/>
        <dsp:cNvSpPr/>
      </dsp:nvSpPr>
      <dsp:spPr>
        <a:xfrm>
          <a:off x="5962226" y="594640"/>
          <a:ext cx="1534561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Randomized Trial</a:t>
          </a:r>
          <a:endParaRPr lang="en-US" sz="2000" b="1" kern="1200" dirty="0"/>
        </a:p>
      </dsp:txBody>
      <dsp:txXfrm>
        <a:off x="5962226" y="594640"/>
        <a:ext cx="1534561" cy="1152000"/>
      </dsp:txXfrm>
    </dsp:sp>
    <dsp:sp modelId="{332745E9-89CF-4677-A75A-908943E6A2A9}">
      <dsp:nvSpPr>
        <dsp:cNvPr id="0" name=""/>
        <dsp:cNvSpPr/>
      </dsp:nvSpPr>
      <dsp:spPr>
        <a:xfrm>
          <a:off x="4536409" y="577775"/>
          <a:ext cx="1210021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Cohort</a:t>
          </a:r>
          <a:endParaRPr lang="en-US" sz="2000" b="1" kern="1200" dirty="0"/>
        </a:p>
      </dsp:txBody>
      <dsp:txXfrm>
        <a:off x="4536409" y="577775"/>
        <a:ext cx="1210021" cy="1152000"/>
      </dsp:txXfrm>
    </dsp:sp>
    <dsp:sp modelId="{F7BBC87B-2970-476A-8991-AA4040C9D2A8}">
      <dsp:nvSpPr>
        <dsp:cNvPr id="0" name=""/>
        <dsp:cNvSpPr/>
      </dsp:nvSpPr>
      <dsp:spPr>
        <a:xfrm>
          <a:off x="3175147" y="577775"/>
          <a:ext cx="1210021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Case-Control</a:t>
          </a:r>
          <a:endParaRPr lang="en-US" sz="2000" b="1" kern="1200" dirty="0"/>
        </a:p>
      </dsp:txBody>
      <dsp:txXfrm>
        <a:off x="3175147" y="577775"/>
        <a:ext cx="1210021" cy="1152000"/>
      </dsp:txXfrm>
    </dsp:sp>
    <dsp:sp modelId="{4B0C972C-DF89-4176-B43A-AD41BC4E4400}">
      <dsp:nvSpPr>
        <dsp:cNvPr id="0" name=""/>
        <dsp:cNvSpPr/>
      </dsp:nvSpPr>
      <dsp:spPr>
        <a:xfrm>
          <a:off x="1723617" y="577775"/>
          <a:ext cx="1210021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Cross-Sectional</a:t>
          </a:r>
          <a:endParaRPr lang="en-US" sz="2000" b="1" kern="1200" dirty="0"/>
        </a:p>
      </dsp:txBody>
      <dsp:txXfrm>
        <a:off x="1723617" y="577775"/>
        <a:ext cx="1210021" cy="1152000"/>
      </dsp:txXfrm>
    </dsp:sp>
    <dsp:sp modelId="{09010B34-B3B5-476A-B977-CAA1383400C3}">
      <dsp:nvSpPr>
        <dsp:cNvPr id="0" name=""/>
        <dsp:cNvSpPr/>
      </dsp:nvSpPr>
      <dsp:spPr>
        <a:xfrm>
          <a:off x="258486" y="594640"/>
          <a:ext cx="1210021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Ecologic</a:t>
          </a:r>
          <a:endParaRPr lang="en-US" sz="2000" b="1" kern="1200" dirty="0"/>
        </a:p>
      </dsp:txBody>
      <dsp:txXfrm>
        <a:off x="258486" y="594640"/>
        <a:ext cx="1210021" cy="115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B275E-AAD8-49C2-8EB1-72CC35C242CC}">
      <dsp:nvSpPr>
        <dsp:cNvPr id="0" name=""/>
        <dsp:cNvSpPr/>
      </dsp:nvSpPr>
      <dsp:spPr>
        <a:xfrm>
          <a:off x="1100" y="187"/>
          <a:ext cx="8608398" cy="1061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Epidemiologic Studies</a:t>
          </a:r>
          <a:endParaRPr lang="en-US" sz="2400" b="1" kern="1200" dirty="0"/>
        </a:p>
      </dsp:txBody>
      <dsp:txXfrm>
        <a:off x="32188" y="31275"/>
        <a:ext cx="8546222" cy="999237"/>
      </dsp:txXfrm>
    </dsp:sp>
    <dsp:sp modelId="{4E123E55-4804-47CA-B5AE-A8FADE8F3AF7}">
      <dsp:nvSpPr>
        <dsp:cNvPr id="0" name=""/>
        <dsp:cNvSpPr/>
      </dsp:nvSpPr>
      <dsp:spPr>
        <a:xfrm>
          <a:off x="2988654" y="1240304"/>
          <a:ext cx="5612441" cy="9436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Analytic</a:t>
          </a:r>
          <a:endParaRPr lang="en-US" sz="2400" b="1" kern="1200" dirty="0"/>
        </a:p>
      </dsp:txBody>
      <dsp:txXfrm>
        <a:off x="3016292" y="1267942"/>
        <a:ext cx="5557165" cy="888360"/>
      </dsp:txXfrm>
    </dsp:sp>
    <dsp:sp modelId="{A60A749D-BF3F-45F2-A5D8-0BFCFC100418}">
      <dsp:nvSpPr>
        <dsp:cNvPr id="0" name=""/>
        <dsp:cNvSpPr/>
      </dsp:nvSpPr>
      <dsp:spPr>
        <a:xfrm>
          <a:off x="5852368" y="2362644"/>
          <a:ext cx="2737781" cy="8566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Experimental</a:t>
          </a:r>
          <a:endParaRPr lang="en-US" sz="2400" b="1" kern="1200" dirty="0"/>
        </a:p>
      </dsp:txBody>
      <dsp:txXfrm>
        <a:off x="5877460" y="2387736"/>
        <a:ext cx="2687597" cy="806513"/>
      </dsp:txXfrm>
    </dsp:sp>
    <dsp:sp modelId="{460D32E7-1235-483A-9182-BEBB0848BC43}">
      <dsp:nvSpPr>
        <dsp:cNvPr id="0" name=""/>
        <dsp:cNvSpPr/>
      </dsp:nvSpPr>
      <dsp:spPr>
        <a:xfrm>
          <a:off x="5852368" y="3398045"/>
          <a:ext cx="2737781" cy="20050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Quasi-Experimental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Randomized Controlled Trial</a:t>
          </a:r>
          <a:endParaRPr lang="en-US" sz="2400" b="1" kern="1200" dirty="0"/>
        </a:p>
      </dsp:txBody>
      <dsp:txXfrm>
        <a:off x="5911094" y="3456771"/>
        <a:ext cx="2620329" cy="1887597"/>
      </dsp:txXfrm>
    </dsp:sp>
    <dsp:sp modelId="{7A0614AF-4630-4933-AB03-293D4B563B6B}">
      <dsp:nvSpPr>
        <dsp:cNvPr id="0" name=""/>
        <dsp:cNvSpPr/>
      </dsp:nvSpPr>
      <dsp:spPr>
        <a:xfrm>
          <a:off x="2999600" y="2362644"/>
          <a:ext cx="2737781" cy="8636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Observational</a:t>
          </a:r>
          <a:endParaRPr lang="en-US" sz="2400" b="1" kern="1200" dirty="0"/>
        </a:p>
      </dsp:txBody>
      <dsp:txXfrm>
        <a:off x="3024894" y="2387938"/>
        <a:ext cx="2687193" cy="813027"/>
      </dsp:txXfrm>
    </dsp:sp>
    <dsp:sp modelId="{DA249858-4381-4FDD-BD7F-01870BA43932}">
      <dsp:nvSpPr>
        <dsp:cNvPr id="0" name=""/>
        <dsp:cNvSpPr/>
      </dsp:nvSpPr>
      <dsp:spPr>
        <a:xfrm>
          <a:off x="2999600" y="3404962"/>
          <a:ext cx="2737781" cy="20050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Cohort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Case-Control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Cross-Sectional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Ecological</a:t>
          </a:r>
          <a:endParaRPr lang="en-US" sz="2400" b="1" kern="1200" dirty="0"/>
        </a:p>
      </dsp:txBody>
      <dsp:txXfrm>
        <a:off x="3058326" y="3463688"/>
        <a:ext cx="2620329" cy="1887597"/>
      </dsp:txXfrm>
    </dsp:sp>
    <dsp:sp modelId="{122D8C83-0EC5-4002-9787-7BCFD874BCC6}">
      <dsp:nvSpPr>
        <dsp:cNvPr id="0" name=""/>
        <dsp:cNvSpPr/>
      </dsp:nvSpPr>
      <dsp:spPr>
        <a:xfrm>
          <a:off x="9503" y="1240304"/>
          <a:ext cx="2748502" cy="17328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Descriptive</a:t>
          </a:r>
          <a:endParaRPr lang="en-US" sz="2400" b="1" kern="1200" dirty="0"/>
        </a:p>
      </dsp:txBody>
      <dsp:txXfrm>
        <a:off x="60256" y="1291057"/>
        <a:ext cx="2646996" cy="1631338"/>
      </dsp:txXfrm>
    </dsp:sp>
    <dsp:sp modelId="{2B004E89-6BD6-4A3B-AD42-8D0EC05E1866}">
      <dsp:nvSpPr>
        <dsp:cNvPr id="0" name=""/>
        <dsp:cNvSpPr/>
      </dsp:nvSpPr>
      <dsp:spPr>
        <a:xfrm>
          <a:off x="0" y="3151851"/>
          <a:ext cx="2737781" cy="69575"/>
        </a:xfrm>
        <a:prstGeom prst="roundRect">
          <a:avLst>
            <a:gd name="adj" fmla="val 10000"/>
          </a:avLst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038" y="3153889"/>
        <a:ext cx="2733705" cy="65499"/>
      </dsp:txXfrm>
    </dsp:sp>
    <dsp:sp modelId="{27294D9A-22ED-4426-8D6E-85EECB41CC75}">
      <dsp:nvSpPr>
        <dsp:cNvPr id="0" name=""/>
        <dsp:cNvSpPr/>
      </dsp:nvSpPr>
      <dsp:spPr>
        <a:xfrm>
          <a:off x="14863" y="3400130"/>
          <a:ext cx="2737781" cy="20050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Case Reports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Case Series</a:t>
          </a:r>
          <a:endParaRPr lang="en-US" sz="2400" b="1" kern="1200" dirty="0"/>
        </a:p>
      </dsp:txBody>
      <dsp:txXfrm>
        <a:off x="73589" y="3458856"/>
        <a:ext cx="2620329" cy="188759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D6881-55BD-493B-8805-B55586C0A656}">
      <dsp:nvSpPr>
        <dsp:cNvPr id="0" name=""/>
        <dsp:cNvSpPr/>
      </dsp:nvSpPr>
      <dsp:spPr>
        <a:xfrm>
          <a:off x="4017817" y="0"/>
          <a:ext cx="803563" cy="512618"/>
        </a:xfrm>
        <a:prstGeom prst="trapezoid">
          <a:avLst>
            <a:gd name="adj" fmla="val 7837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 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4017817" y="0"/>
        <a:ext cx="803563" cy="512618"/>
      </dsp:txXfrm>
    </dsp:sp>
    <dsp:sp modelId="{FCA52008-0BDD-439E-B0C1-146201DD3DDA}">
      <dsp:nvSpPr>
        <dsp:cNvPr id="0" name=""/>
        <dsp:cNvSpPr/>
      </dsp:nvSpPr>
      <dsp:spPr>
        <a:xfrm>
          <a:off x="3616035" y="512618"/>
          <a:ext cx="1607127" cy="512618"/>
        </a:xfrm>
        <a:prstGeom prst="trapezoid">
          <a:avLst>
            <a:gd name="adj" fmla="val 78378"/>
          </a:avLst>
        </a:prstGeom>
        <a:solidFill>
          <a:schemeClr val="accent5">
            <a:hueOff val="1031976"/>
            <a:satOff val="479"/>
            <a:lumOff val="-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>
            <a:solidFill>
              <a:schemeClr val="bg1"/>
            </a:solidFill>
          </a:endParaRPr>
        </a:p>
      </dsp:txBody>
      <dsp:txXfrm>
        <a:off x="3897283" y="512618"/>
        <a:ext cx="1044632" cy="512618"/>
      </dsp:txXfrm>
    </dsp:sp>
    <dsp:sp modelId="{10E7E9BD-84DA-471B-AB29-C9C32BC52B2D}">
      <dsp:nvSpPr>
        <dsp:cNvPr id="0" name=""/>
        <dsp:cNvSpPr/>
      </dsp:nvSpPr>
      <dsp:spPr>
        <a:xfrm>
          <a:off x="3214254" y="1025236"/>
          <a:ext cx="2410690" cy="512618"/>
        </a:xfrm>
        <a:prstGeom prst="trapezoid">
          <a:avLst>
            <a:gd name="adj" fmla="val 78378"/>
          </a:avLst>
        </a:prstGeom>
        <a:solidFill>
          <a:schemeClr val="accent5">
            <a:hueOff val="2063952"/>
            <a:satOff val="957"/>
            <a:lumOff val="-12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RCTs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3636125" y="1025236"/>
        <a:ext cx="1566948" cy="512618"/>
      </dsp:txXfrm>
    </dsp:sp>
    <dsp:sp modelId="{01F175BF-D9FC-4484-A7D1-1B66173EE96E}">
      <dsp:nvSpPr>
        <dsp:cNvPr id="0" name=""/>
        <dsp:cNvSpPr/>
      </dsp:nvSpPr>
      <dsp:spPr>
        <a:xfrm>
          <a:off x="2812472" y="1537854"/>
          <a:ext cx="3214254" cy="512618"/>
        </a:xfrm>
        <a:prstGeom prst="trapezoid">
          <a:avLst>
            <a:gd name="adj" fmla="val 78378"/>
          </a:avLst>
        </a:prstGeom>
        <a:solidFill>
          <a:schemeClr val="accent5">
            <a:hueOff val="3095929"/>
            <a:satOff val="1436"/>
            <a:lumOff val="-1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Quasi-Experimental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3374966" y="1537854"/>
        <a:ext cx="2089265" cy="512618"/>
      </dsp:txXfrm>
    </dsp:sp>
    <dsp:sp modelId="{F222F183-0BFE-4062-9D76-7D94871DBC67}">
      <dsp:nvSpPr>
        <dsp:cNvPr id="0" name=""/>
        <dsp:cNvSpPr/>
      </dsp:nvSpPr>
      <dsp:spPr>
        <a:xfrm>
          <a:off x="2410690" y="2050472"/>
          <a:ext cx="4017817" cy="512618"/>
        </a:xfrm>
        <a:prstGeom prst="trapezoid">
          <a:avLst>
            <a:gd name="adj" fmla="val 78378"/>
          </a:avLst>
        </a:prstGeom>
        <a:solidFill>
          <a:schemeClr val="accent5">
            <a:hueOff val="4127905"/>
            <a:satOff val="1914"/>
            <a:lumOff val="-25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Cohort Studies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3113808" y="2050472"/>
        <a:ext cx="2611581" cy="512618"/>
      </dsp:txXfrm>
    </dsp:sp>
    <dsp:sp modelId="{A277B96B-5D28-4B37-A5E9-2D07A79F70AA}">
      <dsp:nvSpPr>
        <dsp:cNvPr id="0" name=""/>
        <dsp:cNvSpPr/>
      </dsp:nvSpPr>
      <dsp:spPr>
        <a:xfrm>
          <a:off x="2008908" y="2563090"/>
          <a:ext cx="4821381" cy="512618"/>
        </a:xfrm>
        <a:prstGeom prst="trapezoid">
          <a:avLst>
            <a:gd name="adj" fmla="val 78378"/>
          </a:avLst>
        </a:prstGeom>
        <a:solidFill>
          <a:schemeClr val="accent5">
            <a:hueOff val="5159881"/>
            <a:satOff val="2393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Case control studies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2852650" y="2563090"/>
        <a:ext cx="3133897" cy="512618"/>
      </dsp:txXfrm>
    </dsp:sp>
    <dsp:sp modelId="{4DC37560-2077-400C-AA8C-CADE3778DE77}">
      <dsp:nvSpPr>
        <dsp:cNvPr id="0" name=""/>
        <dsp:cNvSpPr/>
      </dsp:nvSpPr>
      <dsp:spPr>
        <a:xfrm>
          <a:off x="1607127" y="3075709"/>
          <a:ext cx="5624944" cy="512618"/>
        </a:xfrm>
        <a:prstGeom prst="trapezoid">
          <a:avLst>
            <a:gd name="adj" fmla="val 78378"/>
          </a:avLst>
        </a:prstGeom>
        <a:solidFill>
          <a:schemeClr val="accent5">
            <a:hueOff val="6191857"/>
            <a:satOff val="2872"/>
            <a:lumOff val="-3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Cross-sectional surveys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2591492" y="3075709"/>
        <a:ext cx="3656214" cy="512618"/>
      </dsp:txXfrm>
    </dsp:sp>
    <dsp:sp modelId="{136CE65F-D154-4400-A79A-0E9A71470C61}">
      <dsp:nvSpPr>
        <dsp:cNvPr id="0" name=""/>
        <dsp:cNvSpPr/>
      </dsp:nvSpPr>
      <dsp:spPr>
        <a:xfrm>
          <a:off x="1205345" y="3588327"/>
          <a:ext cx="6428508" cy="512618"/>
        </a:xfrm>
        <a:prstGeom prst="trapezoid">
          <a:avLst>
            <a:gd name="adj" fmla="val 78378"/>
          </a:avLst>
        </a:prstGeom>
        <a:solidFill>
          <a:schemeClr val="accent5">
            <a:hueOff val="7223833"/>
            <a:satOff val="3350"/>
            <a:lumOff val="-43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Case reports or series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2330334" y="3588327"/>
        <a:ext cx="4178530" cy="512618"/>
      </dsp:txXfrm>
    </dsp:sp>
    <dsp:sp modelId="{B6C19657-CC20-4B7E-8151-875DBB955796}">
      <dsp:nvSpPr>
        <dsp:cNvPr id="0" name=""/>
        <dsp:cNvSpPr/>
      </dsp:nvSpPr>
      <dsp:spPr>
        <a:xfrm>
          <a:off x="803563" y="4100945"/>
          <a:ext cx="7232071" cy="512618"/>
        </a:xfrm>
        <a:prstGeom prst="trapezoid">
          <a:avLst>
            <a:gd name="adj" fmla="val 78378"/>
          </a:avLst>
        </a:prstGeom>
        <a:solidFill>
          <a:schemeClr val="accent5">
            <a:hueOff val="8255810"/>
            <a:satOff val="3829"/>
            <a:lumOff val="-50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Laboratory and animal studies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2069176" y="4100945"/>
        <a:ext cx="4700846" cy="512618"/>
      </dsp:txXfrm>
    </dsp:sp>
    <dsp:sp modelId="{E7343BED-9BAA-43D2-930A-FB586D492789}">
      <dsp:nvSpPr>
        <dsp:cNvPr id="0" name=""/>
        <dsp:cNvSpPr/>
      </dsp:nvSpPr>
      <dsp:spPr>
        <a:xfrm>
          <a:off x="401781" y="4613563"/>
          <a:ext cx="8035635" cy="512618"/>
        </a:xfrm>
        <a:prstGeom prst="trapezoid">
          <a:avLst>
            <a:gd name="adj" fmla="val 78378"/>
          </a:avLst>
        </a:prstGeom>
        <a:solidFill>
          <a:schemeClr val="accent5">
            <a:hueOff val="9287786"/>
            <a:satOff val="4307"/>
            <a:lumOff val="-56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Ideas, expert opinions, editorials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1808017" y="4613563"/>
        <a:ext cx="5223163" cy="512618"/>
      </dsp:txXfrm>
    </dsp:sp>
    <dsp:sp modelId="{618AE632-CD82-4AF9-958C-E83D49DCF5BE}">
      <dsp:nvSpPr>
        <dsp:cNvPr id="0" name=""/>
        <dsp:cNvSpPr/>
      </dsp:nvSpPr>
      <dsp:spPr>
        <a:xfrm>
          <a:off x="0" y="5126181"/>
          <a:ext cx="8839199" cy="512618"/>
        </a:xfrm>
        <a:prstGeom prst="trapezoid">
          <a:avLst>
            <a:gd name="adj" fmla="val 78378"/>
          </a:avLst>
        </a:prstGeom>
        <a:solidFill>
          <a:schemeClr val="accent5">
            <a:hueOff val="10319762"/>
            <a:satOff val="4786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Anecdotal Evidence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1546859" y="5126181"/>
        <a:ext cx="5745479" cy="51261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06357-A455-49AA-8930-03245ABCB1A6}">
      <dsp:nvSpPr>
        <dsp:cNvPr id="0" name=""/>
        <dsp:cNvSpPr/>
      </dsp:nvSpPr>
      <dsp:spPr>
        <a:xfrm>
          <a:off x="5616521" y="3657605"/>
          <a:ext cx="3222678" cy="2157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879841"/>
              <a:satOff val="3191"/>
              <a:lumOff val="-41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Population divided into clusters and random sample selected from each cluster</a:t>
          </a:r>
          <a:endParaRPr lang="en-US" sz="1600" kern="1200" dirty="0"/>
        </a:p>
      </dsp:txBody>
      <dsp:txXfrm>
        <a:off x="6630729" y="4244502"/>
        <a:ext cx="2161066" cy="1523671"/>
      </dsp:txXfrm>
    </dsp:sp>
    <dsp:sp modelId="{7B27FE11-723F-47A7-9944-2C07FE54B7FC}">
      <dsp:nvSpPr>
        <dsp:cNvPr id="0" name=""/>
        <dsp:cNvSpPr/>
      </dsp:nvSpPr>
      <dsp:spPr>
        <a:xfrm>
          <a:off x="0" y="3657605"/>
          <a:ext cx="3229976" cy="2157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0319762"/>
              <a:satOff val="4786"/>
              <a:lumOff val="-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Population is divided into mutually exclusive subgroups (stratum) and elements are randomly selected from each stratum</a:t>
          </a:r>
          <a:endParaRPr lang="en-US" sz="1600" kern="1200" dirty="0"/>
        </a:p>
      </dsp:txBody>
      <dsp:txXfrm>
        <a:off x="47404" y="4244502"/>
        <a:ext cx="2166175" cy="1523671"/>
      </dsp:txXfrm>
    </dsp:sp>
    <dsp:sp modelId="{36A1A70B-7C1B-4B39-A9FE-67D97812032F}">
      <dsp:nvSpPr>
        <dsp:cNvPr id="0" name=""/>
        <dsp:cNvSpPr/>
      </dsp:nvSpPr>
      <dsp:spPr>
        <a:xfrm>
          <a:off x="5616521" y="-134483"/>
          <a:ext cx="3222678" cy="2157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439921"/>
              <a:satOff val="1595"/>
              <a:lumOff val="-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Randomly select first item from first n elements and pick every nth element in succession</a:t>
          </a:r>
          <a:endParaRPr lang="en-US" sz="1600" kern="1200" dirty="0"/>
        </a:p>
      </dsp:txBody>
      <dsp:txXfrm>
        <a:off x="6630729" y="-87079"/>
        <a:ext cx="2161066" cy="1523671"/>
      </dsp:txXfrm>
    </dsp:sp>
    <dsp:sp modelId="{1C4CEAB5-D143-4925-93E4-2FC7A690B186}">
      <dsp:nvSpPr>
        <dsp:cNvPr id="0" name=""/>
        <dsp:cNvSpPr/>
      </dsp:nvSpPr>
      <dsp:spPr>
        <a:xfrm>
          <a:off x="0" y="-134483"/>
          <a:ext cx="3229976" cy="2157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All elements have equal chance of being selected</a:t>
          </a:r>
          <a:endParaRPr lang="en-US" sz="1600" kern="1200" dirty="0"/>
        </a:p>
      </dsp:txBody>
      <dsp:txXfrm>
        <a:off x="47404" y="-87079"/>
        <a:ext cx="2166175" cy="1523671"/>
      </dsp:txXfrm>
    </dsp:sp>
    <dsp:sp modelId="{941083EC-A423-4236-BB51-F279270D560E}">
      <dsp:nvSpPr>
        <dsp:cNvPr id="0" name=""/>
        <dsp:cNvSpPr/>
      </dsp:nvSpPr>
      <dsp:spPr>
        <a:xfrm>
          <a:off x="1921611" y="321411"/>
          <a:ext cx="2441600" cy="2441600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Simple Random</a:t>
          </a:r>
          <a:endParaRPr lang="en-US" sz="2200" kern="1200" dirty="0"/>
        </a:p>
      </dsp:txBody>
      <dsp:txXfrm>
        <a:off x="2636739" y="1036539"/>
        <a:ext cx="1726472" cy="1726472"/>
      </dsp:txXfrm>
    </dsp:sp>
    <dsp:sp modelId="{9244AA03-9997-43E1-9C86-26C992821333}">
      <dsp:nvSpPr>
        <dsp:cNvPr id="0" name=""/>
        <dsp:cNvSpPr/>
      </dsp:nvSpPr>
      <dsp:spPr>
        <a:xfrm rot="5400000">
          <a:off x="4475988" y="321411"/>
          <a:ext cx="2441600" cy="2441600"/>
        </a:xfrm>
        <a:prstGeom prst="pieWedge">
          <a:avLst/>
        </a:prstGeom>
        <a:solidFill>
          <a:schemeClr val="accent5">
            <a:hueOff val="3439921"/>
            <a:satOff val="1595"/>
            <a:lumOff val="-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Systematic</a:t>
          </a:r>
          <a:endParaRPr lang="en-US" sz="2200" kern="1200" dirty="0"/>
        </a:p>
      </dsp:txBody>
      <dsp:txXfrm rot="-5400000">
        <a:off x="4475988" y="1036539"/>
        <a:ext cx="1726472" cy="1726472"/>
      </dsp:txXfrm>
    </dsp:sp>
    <dsp:sp modelId="{28E2BE18-BB08-4DBC-B626-CF20228AC910}">
      <dsp:nvSpPr>
        <dsp:cNvPr id="0" name=""/>
        <dsp:cNvSpPr/>
      </dsp:nvSpPr>
      <dsp:spPr>
        <a:xfrm rot="10800000">
          <a:off x="4475988" y="2875788"/>
          <a:ext cx="2441600" cy="2441600"/>
        </a:xfrm>
        <a:prstGeom prst="pieWedge">
          <a:avLst/>
        </a:prstGeom>
        <a:solidFill>
          <a:schemeClr val="accent5">
            <a:hueOff val="6879841"/>
            <a:satOff val="3191"/>
            <a:lumOff val="-41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Cluster</a:t>
          </a:r>
          <a:endParaRPr lang="en-US" sz="2200" kern="1200" dirty="0"/>
        </a:p>
      </dsp:txBody>
      <dsp:txXfrm rot="10800000">
        <a:off x="4475988" y="2875788"/>
        <a:ext cx="1726472" cy="1726472"/>
      </dsp:txXfrm>
    </dsp:sp>
    <dsp:sp modelId="{F792943A-1DA7-40CF-A213-3C5B30B66F62}">
      <dsp:nvSpPr>
        <dsp:cNvPr id="0" name=""/>
        <dsp:cNvSpPr/>
      </dsp:nvSpPr>
      <dsp:spPr>
        <a:xfrm rot="16200000">
          <a:off x="1921611" y="2875788"/>
          <a:ext cx="2441600" cy="2441600"/>
        </a:xfrm>
        <a:prstGeom prst="pieWedge">
          <a:avLst/>
        </a:prstGeom>
        <a:solidFill>
          <a:schemeClr val="accent5">
            <a:hueOff val="10319762"/>
            <a:satOff val="4786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Stratified</a:t>
          </a:r>
          <a:endParaRPr lang="en-US" sz="2200" kern="1200" dirty="0"/>
        </a:p>
      </dsp:txBody>
      <dsp:txXfrm rot="5400000">
        <a:off x="2636739" y="2875788"/>
        <a:ext cx="1726472" cy="1726472"/>
      </dsp:txXfrm>
    </dsp:sp>
    <dsp:sp modelId="{708170C4-7CEF-4D18-9B34-7033318D090D}">
      <dsp:nvSpPr>
        <dsp:cNvPr id="0" name=""/>
        <dsp:cNvSpPr/>
      </dsp:nvSpPr>
      <dsp:spPr>
        <a:xfrm>
          <a:off x="3998099" y="2311908"/>
          <a:ext cx="843000" cy="733044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0A933-A59C-4DFD-9693-14CB8A820C7F}">
      <dsp:nvSpPr>
        <dsp:cNvPr id="0" name=""/>
        <dsp:cNvSpPr/>
      </dsp:nvSpPr>
      <dsp:spPr>
        <a:xfrm rot="10800000">
          <a:off x="3998099" y="2593848"/>
          <a:ext cx="843000" cy="733044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06357-A455-49AA-8930-03245ABCB1A6}">
      <dsp:nvSpPr>
        <dsp:cNvPr id="0" name=""/>
        <dsp:cNvSpPr/>
      </dsp:nvSpPr>
      <dsp:spPr>
        <a:xfrm>
          <a:off x="5051469" y="3834383"/>
          <a:ext cx="3787730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879841"/>
              <a:satOff val="3191"/>
              <a:lumOff val="-41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4572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Referred by current sample elements</a:t>
          </a:r>
          <a:endParaRPr lang="en-US" sz="2000" kern="1200" dirty="0"/>
        </a:p>
      </dsp:txBody>
      <dsp:txXfrm>
        <a:off x="6227425" y="4325124"/>
        <a:ext cx="2572137" cy="1274038"/>
      </dsp:txXfrm>
    </dsp:sp>
    <dsp:sp modelId="{7B27FE11-723F-47A7-9944-2C07FE54B7FC}">
      <dsp:nvSpPr>
        <dsp:cNvPr id="0" name=""/>
        <dsp:cNvSpPr/>
      </dsp:nvSpPr>
      <dsp:spPr>
        <a:xfrm>
          <a:off x="0" y="3834383"/>
          <a:ext cx="3796310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0319762"/>
              <a:satOff val="4786"/>
              <a:lumOff val="-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Relevant characteristics used to segregate sample</a:t>
          </a:r>
          <a:endParaRPr lang="en-US" sz="1900" kern="1200" dirty="0"/>
        </a:p>
      </dsp:txBody>
      <dsp:txXfrm>
        <a:off x="39637" y="4325124"/>
        <a:ext cx="2578143" cy="1274038"/>
      </dsp:txXfrm>
    </dsp:sp>
    <dsp:sp modelId="{36A1A70B-7C1B-4B39-A9FE-67D97812032F}">
      <dsp:nvSpPr>
        <dsp:cNvPr id="0" name=""/>
        <dsp:cNvSpPr/>
      </dsp:nvSpPr>
      <dsp:spPr>
        <a:xfrm>
          <a:off x="5051469" y="42295"/>
          <a:ext cx="3787730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439921"/>
              <a:satOff val="1595"/>
              <a:lumOff val="-20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Deliberately select sample to conform to some criteria</a:t>
          </a:r>
          <a:endParaRPr lang="en-US" sz="2000" kern="1200" dirty="0"/>
        </a:p>
      </dsp:txBody>
      <dsp:txXfrm>
        <a:off x="6227425" y="81932"/>
        <a:ext cx="2572137" cy="1274038"/>
      </dsp:txXfrm>
    </dsp:sp>
    <dsp:sp modelId="{1C4CEAB5-D143-4925-93E4-2FC7A690B186}">
      <dsp:nvSpPr>
        <dsp:cNvPr id="0" name=""/>
        <dsp:cNvSpPr/>
      </dsp:nvSpPr>
      <dsp:spPr>
        <a:xfrm>
          <a:off x="0" y="42295"/>
          <a:ext cx="3796310" cy="18044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Based on ease of accessibility</a:t>
          </a:r>
          <a:endParaRPr lang="en-US" sz="2000" kern="1200" dirty="0"/>
        </a:p>
      </dsp:txBody>
      <dsp:txXfrm>
        <a:off x="39637" y="81932"/>
        <a:ext cx="2578143" cy="1274038"/>
      </dsp:txXfrm>
    </dsp:sp>
    <dsp:sp modelId="{941083EC-A423-4236-BB51-F279270D560E}">
      <dsp:nvSpPr>
        <dsp:cNvPr id="0" name=""/>
        <dsp:cNvSpPr/>
      </dsp:nvSpPr>
      <dsp:spPr>
        <a:xfrm>
          <a:off x="1921611" y="321411"/>
          <a:ext cx="2441600" cy="2441600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Convenience</a:t>
          </a:r>
          <a:endParaRPr lang="en-US" sz="1900" kern="1200" dirty="0"/>
        </a:p>
      </dsp:txBody>
      <dsp:txXfrm>
        <a:off x="2636739" y="1036539"/>
        <a:ext cx="1726472" cy="1726472"/>
      </dsp:txXfrm>
    </dsp:sp>
    <dsp:sp modelId="{9244AA03-9997-43E1-9C86-26C992821333}">
      <dsp:nvSpPr>
        <dsp:cNvPr id="0" name=""/>
        <dsp:cNvSpPr/>
      </dsp:nvSpPr>
      <dsp:spPr>
        <a:xfrm rot="5400000">
          <a:off x="4475988" y="321411"/>
          <a:ext cx="2441600" cy="2441600"/>
        </a:xfrm>
        <a:prstGeom prst="pieWedge">
          <a:avLst/>
        </a:prstGeom>
        <a:solidFill>
          <a:schemeClr val="accent5">
            <a:hueOff val="3439921"/>
            <a:satOff val="1595"/>
            <a:lumOff val="-20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Judgemental</a:t>
          </a:r>
          <a:endParaRPr lang="en-US" sz="1900" kern="1200" dirty="0"/>
        </a:p>
      </dsp:txBody>
      <dsp:txXfrm rot="-5400000">
        <a:off x="4475988" y="1036539"/>
        <a:ext cx="1726472" cy="1726472"/>
      </dsp:txXfrm>
    </dsp:sp>
    <dsp:sp modelId="{28E2BE18-BB08-4DBC-B626-CF20228AC910}">
      <dsp:nvSpPr>
        <dsp:cNvPr id="0" name=""/>
        <dsp:cNvSpPr/>
      </dsp:nvSpPr>
      <dsp:spPr>
        <a:xfrm rot="10800000">
          <a:off x="4475988" y="2875788"/>
          <a:ext cx="2441600" cy="2441600"/>
        </a:xfrm>
        <a:prstGeom prst="pieWedge">
          <a:avLst/>
        </a:prstGeom>
        <a:solidFill>
          <a:schemeClr val="accent5">
            <a:hueOff val="6879841"/>
            <a:satOff val="3191"/>
            <a:lumOff val="-41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Snowball</a:t>
          </a:r>
          <a:endParaRPr lang="en-US" sz="1900" kern="1200" dirty="0"/>
        </a:p>
      </dsp:txBody>
      <dsp:txXfrm rot="10800000">
        <a:off x="4475988" y="2875788"/>
        <a:ext cx="1726472" cy="1726472"/>
      </dsp:txXfrm>
    </dsp:sp>
    <dsp:sp modelId="{F792943A-1DA7-40CF-A213-3C5B30B66F62}">
      <dsp:nvSpPr>
        <dsp:cNvPr id="0" name=""/>
        <dsp:cNvSpPr/>
      </dsp:nvSpPr>
      <dsp:spPr>
        <a:xfrm rot="16200000">
          <a:off x="1921611" y="2875788"/>
          <a:ext cx="2441600" cy="2441600"/>
        </a:xfrm>
        <a:prstGeom prst="pieWedge">
          <a:avLst/>
        </a:prstGeom>
        <a:solidFill>
          <a:schemeClr val="accent5">
            <a:hueOff val="10319762"/>
            <a:satOff val="4786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Quota</a:t>
          </a:r>
          <a:endParaRPr lang="en-US" sz="1900" kern="1200" dirty="0"/>
        </a:p>
      </dsp:txBody>
      <dsp:txXfrm rot="5400000">
        <a:off x="2636739" y="2875788"/>
        <a:ext cx="1726472" cy="1726472"/>
      </dsp:txXfrm>
    </dsp:sp>
    <dsp:sp modelId="{708170C4-7CEF-4D18-9B34-7033318D090D}">
      <dsp:nvSpPr>
        <dsp:cNvPr id="0" name=""/>
        <dsp:cNvSpPr/>
      </dsp:nvSpPr>
      <dsp:spPr>
        <a:xfrm>
          <a:off x="3998099" y="2311908"/>
          <a:ext cx="843000" cy="733044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0A933-A59C-4DFD-9693-14CB8A820C7F}">
      <dsp:nvSpPr>
        <dsp:cNvPr id="0" name=""/>
        <dsp:cNvSpPr/>
      </dsp:nvSpPr>
      <dsp:spPr>
        <a:xfrm rot="10800000">
          <a:off x="3998099" y="2593848"/>
          <a:ext cx="843000" cy="733044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B275E-AAD8-49C2-8EB1-72CC35C242CC}">
      <dsp:nvSpPr>
        <dsp:cNvPr id="0" name=""/>
        <dsp:cNvSpPr/>
      </dsp:nvSpPr>
      <dsp:spPr>
        <a:xfrm>
          <a:off x="1100" y="187"/>
          <a:ext cx="8608398" cy="1061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Epidemiologic Studies</a:t>
          </a:r>
          <a:endParaRPr lang="en-US" sz="2400" b="1" kern="1200" dirty="0"/>
        </a:p>
      </dsp:txBody>
      <dsp:txXfrm>
        <a:off x="32188" y="31275"/>
        <a:ext cx="8546222" cy="999237"/>
      </dsp:txXfrm>
    </dsp:sp>
    <dsp:sp modelId="{4E123E55-4804-47CA-B5AE-A8FADE8F3AF7}">
      <dsp:nvSpPr>
        <dsp:cNvPr id="0" name=""/>
        <dsp:cNvSpPr/>
      </dsp:nvSpPr>
      <dsp:spPr>
        <a:xfrm>
          <a:off x="2988654" y="1240304"/>
          <a:ext cx="5612441" cy="9436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Analytic</a:t>
          </a:r>
          <a:endParaRPr lang="en-US" sz="2400" b="1" kern="1200" dirty="0"/>
        </a:p>
      </dsp:txBody>
      <dsp:txXfrm>
        <a:off x="3016292" y="1267942"/>
        <a:ext cx="5557165" cy="888360"/>
      </dsp:txXfrm>
    </dsp:sp>
    <dsp:sp modelId="{A60A749D-BF3F-45F2-A5D8-0BFCFC100418}">
      <dsp:nvSpPr>
        <dsp:cNvPr id="0" name=""/>
        <dsp:cNvSpPr/>
      </dsp:nvSpPr>
      <dsp:spPr>
        <a:xfrm>
          <a:off x="5852368" y="2362644"/>
          <a:ext cx="2737781" cy="8566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Experimental</a:t>
          </a:r>
          <a:endParaRPr lang="en-US" sz="2400" b="1" kern="1200" dirty="0"/>
        </a:p>
      </dsp:txBody>
      <dsp:txXfrm>
        <a:off x="5877460" y="2387736"/>
        <a:ext cx="2687597" cy="806513"/>
      </dsp:txXfrm>
    </dsp:sp>
    <dsp:sp modelId="{460D32E7-1235-483A-9182-BEBB0848BC43}">
      <dsp:nvSpPr>
        <dsp:cNvPr id="0" name=""/>
        <dsp:cNvSpPr/>
      </dsp:nvSpPr>
      <dsp:spPr>
        <a:xfrm>
          <a:off x="5852368" y="3398045"/>
          <a:ext cx="2737781" cy="20050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Quasi-Experimental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Randomized Controlled Trial</a:t>
          </a:r>
          <a:endParaRPr lang="en-US" sz="2400" b="1" kern="1200" dirty="0"/>
        </a:p>
      </dsp:txBody>
      <dsp:txXfrm>
        <a:off x="5911094" y="3456771"/>
        <a:ext cx="2620329" cy="1887597"/>
      </dsp:txXfrm>
    </dsp:sp>
    <dsp:sp modelId="{7A0614AF-4630-4933-AB03-293D4B563B6B}">
      <dsp:nvSpPr>
        <dsp:cNvPr id="0" name=""/>
        <dsp:cNvSpPr/>
      </dsp:nvSpPr>
      <dsp:spPr>
        <a:xfrm>
          <a:off x="2999600" y="2362644"/>
          <a:ext cx="2737781" cy="8636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Observational</a:t>
          </a:r>
          <a:endParaRPr lang="en-US" sz="2400" b="1" kern="1200" dirty="0"/>
        </a:p>
      </dsp:txBody>
      <dsp:txXfrm>
        <a:off x="3024894" y="2387938"/>
        <a:ext cx="2687193" cy="813027"/>
      </dsp:txXfrm>
    </dsp:sp>
    <dsp:sp modelId="{DA249858-4381-4FDD-BD7F-01870BA43932}">
      <dsp:nvSpPr>
        <dsp:cNvPr id="0" name=""/>
        <dsp:cNvSpPr/>
      </dsp:nvSpPr>
      <dsp:spPr>
        <a:xfrm>
          <a:off x="2999600" y="3404962"/>
          <a:ext cx="2737781" cy="20050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Cohort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Case-Control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Cross-Sectional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Ecological</a:t>
          </a:r>
          <a:endParaRPr lang="en-US" sz="2400" b="1" kern="1200" dirty="0"/>
        </a:p>
      </dsp:txBody>
      <dsp:txXfrm>
        <a:off x="3058326" y="3463688"/>
        <a:ext cx="2620329" cy="1887597"/>
      </dsp:txXfrm>
    </dsp:sp>
    <dsp:sp modelId="{122D8C83-0EC5-4002-9787-7BCFD874BCC6}">
      <dsp:nvSpPr>
        <dsp:cNvPr id="0" name=""/>
        <dsp:cNvSpPr/>
      </dsp:nvSpPr>
      <dsp:spPr>
        <a:xfrm>
          <a:off x="9503" y="1240304"/>
          <a:ext cx="2748502" cy="17328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Descriptive</a:t>
          </a:r>
          <a:endParaRPr lang="en-US" sz="2400" b="1" kern="1200" dirty="0"/>
        </a:p>
      </dsp:txBody>
      <dsp:txXfrm>
        <a:off x="60256" y="1291057"/>
        <a:ext cx="2646996" cy="1631338"/>
      </dsp:txXfrm>
    </dsp:sp>
    <dsp:sp modelId="{2B004E89-6BD6-4A3B-AD42-8D0EC05E1866}">
      <dsp:nvSpPr>
        <dsp:cNvPr id="0" name=""/>
        <dsp:cNvSpPr/>
      </dsp:nvSpPr>
      <dsp:spPr>
        <a:xfrm>
          <a:off x="0" y="3151851"/>
          <a:ext cx="2737781" cy="69575"/>
        </a:xfrm>
        <a:prstGeom prst="roundRect">
          <a:avLst>
            <a:gd name="adj" fmla="val 10000"/>
          </a:avLst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038" y="3153889"/>
        <a:ext cx="2733705" cy="65499"/>
      </dsp:txXfrm>
    </dsp:sp>
    <dsp:sp modelId="{27294D9A-22ED-4426-8D6E-85EECB41CC75}">
      <dsp:nvSpPr>
        <dsp:cNvPr id="0" name=""/>
        <dsp:cNvSpPr/>
      </dsp:nvSpPr>
      <dsp:spPr>
        <a:xfrm>
          <a:off x="14863" y="3400130"/>
          <a:ext cx="2737781" cy="20050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Case Reports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Case Series</a:t>
          </a:r>
          <a:endParaRPr lang="en-US" sz="2400" b="1" kern="1200" dirty="0"/>
        </a:p>
      </dsp:txBody>
      <dsp:txXfrm>
        <a:off x="73589" y="3458856"/>
        <a:ext cx="2620329" cy="18875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CE91-151E-4D57-943D-8022C22079EA}">
      <dsp:nvSpPr>
        <dsp:cNvPr id="0" name=""/>
        <dsp:cNvSpPr/>
      </dsp:nvSpPr>
      <dsp:spPr>
        <a:xfrm>
          <a:off x="91113" y="1394981"/>
          <a:ext cx="1631064" cy="8155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Study</a:t>
          </a:r>
        </a:p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Population</a:t>
          </a:r>
          <a:endParaRPr lang="en-US" sz="2300" b="1" kern="1200" dirty="0"/>
        </a:p>
      </dsp:txBody>
      <dsp:txXfrm>
        <a:off x="114999" y="1418867"/>
        <a:ext cx="1583292" cy="767760"/>
      </dsp:txXfrm>
    </dsp:sp>
    <dsp:sp modelId="{B8F3960F-B910-467F-96D1-BABB13304A7A}">
      <dsp:nvSpPr>
        <dsp:cNvPr id="0" name=""/>
        <dsp:cNvSpPr/>
      </dsp:nvSpPr>
      <dsp:spPr>
        <a:xfrm rot="19304097">
          <a:off x="1561700" y="1319951"/>
          <a:ext cx="149388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93886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71296" y="1302818"/>
        <a:ext cx="74694" cy="74694"/>
      </dsp:txXfrm>
    </dsp:sp>
    <dsp:sp modelId="{3A1BD132-F115-4C83-8EE8-D7AE8FC62458}">
      <dsp:nvSpPr>
        <dsp:cNvPr id="0" name=""/>
        <dsp:cNvSpPr/>
      </dsp:nvSpPr>
      <dsp:spPr>
        <a:xfrm>
          <a:off x="2895109" y="469817"/>
          <a:ext cx="1631064" cy="8155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Outcome</a:t>
          </a:r>
          <a:endParaRPr lang="en-US" sz="2300" b="1" kern="1200" dirty="0"/>
        </a:p>
      </dsp:txBody>
      <dsp:txXfrm>
        <a:off x="2918995" y="493703"/>
        <a:ext cx="1583292" cy="767760"/>
      </dsp:txXfrm>
    </dsp:sp>
    <dsp:sp modelId="{95DA9E5A-7B6E-42DC-8300-7F479F545838}">
      <dsp:nvSpPr>
        <dsp:cNvPr id="0" name=""/>
        <dsp:cNvSpPr/>
      </dsp:nvSpPr>
      <dsp:spPr>
        <a:xfrm rot="19457599">
          <a:off x="4450654" y="622903"/>
          <a:ext cx="80346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46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32300" y="623031"/>
        <a:ext cx="40173" cy="40173"/>
      </dsp:txXfrm>
    </dsp:sp>
    <dsp:sp modelId="{B49E8C68-6A09-4F5C-A8A2-96C568BF59EC}">
      <dsp:nvSpPr>
        <dsp:cNvPr id="0" name=""/>
        <dsp:cNvSpPr/>
      </dsp:nvSpPr>
      <dsp:spPr>
        <a:xfrm>
          <a:off x="5178599" y="886"/>
          <a:ext cx="1631064" cy="8155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Factor present</a:t>
          </a:r>
          <a:endParaRPr lang="en-US" sz="2300" b="1" kern="1200" dirty="0"/>
        </a:p>
      </dsp:txBody>
      <dsp:txXfrm>
        <a:off x="5202485" y="24772"/>
        <a:ext cx="1583292" cy="767760"/>
      </dsp:txXfrm>
    </dsp:sp>
    <dsp:sp modelId="{7A52BB38-9209-4D3C-B4A0-2A099FB612AC}">
      <dsp:nvSpPr>
        <dsp:cNvPr id="0" name=""/>
        <dsp:cNvSpPr/>
      </dsp:nvSpPr>
      <dsp:spPr>
        <a:xfrm rot="2142401">
          <a:off x="4450654" y="1091834"/>
          <a:ext cx="80346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46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32300" y="1091962"/>
        <a:ext cx="40173" cy="40173"/>
      </dsp:txXfrm>
    </dsp:sp>
    <dsp:sp modelId="{A82FB542-11B2-4D44-BEE9-67A69AD7B109}">
      <dsp:nvSpPr>
        <dsp:cNvPr id="0" name=""/>
        <dsp:cNvSpPr/>
      </dsp:nvSpPr>
      <dsp:spPr>
        <a:xfrm>
          <a:off x="5178599" y="938748"/>
          <a:ext cx="1631064" cy="8155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Factor absent</a:t>
          </a:r>
          <a:endParaRPr lang="en-US" sz="2300" b="1" kern="1200" dirty="0"/>
        </a:p>
      </dsp:txBody>
      <dsp:txXfrm>
        <a:off x="5202485" y="962634"/>
        <a:ext cx="1583292" cy="767760"/>
      </dsp:txXfrm>
    </dsp:sp>
    <dsp:sp modelId="{902A4D3E-6BE4-4123-BAE0-62A4C7474FE5}">
      <dsp:nvSpPr>
        <dsp:cNvPr id="0" name=""/>
        <dsp:cNvSpPr/>
      </dsp:nvSpPr>
      <dsp:spPr>
        <a:xfrm rot="2341308">
          <a:off x="1553770" y="2257813"/>
          <a:ext cx="150974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509745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270899" y="2240284"/>
        <a:ext cx="75487" cy="75487"/>
      </dsp:txXfrm>
    </dsp:sp>
    <dsp:sp modelId="{F314BE76-E768-4DA8-AD50-8F204362C726}">
      <dsp:nvSpPr>
        <dsp:cNvPr id="0" name=""/>
        <dsp:cNvSpPr/>
      </dsp:nvSpPr>
      <dsp:spPr>
        <a:xfrm>
          <a:off x="2895109" y="2345542"/>
          <a:ext cx="1631064" cy="8155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No </a:t>
          </a:r>
        </a:p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Outcome</a:t>
          </a:r>
        </a:p>
      </dsp:txBody>
      <dsp:txXfrm>
        <a:off x="2918995" y="2369428"/>
        <a:ext cx="1583292" cy="767760"/>
      </dsp:txXfrm>
    </dsp:sp>
    <dsp:sp modelId="{301B8DCD-99AB-43A3-A20F-713DDE247A8A}">
      <dsp:nvSpPr>
        <dsp:cNvPr id="0" name=""/>
        <dsp:cNvSpPr/>
      </dsp:nvSpPr>
      <dsp:spPr>
        <a:xfrm rot="19457599">
          <a:off x="4450654" y="2498627"/>
          <a:ext cx="80346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46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32300" y="2498756"/>
        <a:ext cx="40173" cy="40173"/>
      </dsp:txXfrm>
    </dsp:sp>
    <dsp:sp modelId="{C6AB4F0C-1F4E-4CA4-A5A4-6B7CB77136D6}">
      <dsp:nvSpPr>
        <dsp:cNvPr id="0" name=""/>
        <dsp:cNvSpPr/>
      </dsp:nvSpPr>
      <dsp:spPr>
        <a:xfrm>
          <a:off x="5178599" y="1876610"/>
          <a:ext cx="1631064" cy="8155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Factor present</a:t>
          </a:r>
          <a:endParaRPr lang="en-US" sz="2300" b="1" kern="1200" dirty="0"/>
        </a:p>
      </dsp:txBody>
      <dsp:txXfrm>
        <a:off x="5202485" y="1900496"/>
        <a:ext cx="1583292" cy="767760"/>
      </dsp:txXfrm>
    </dsp:sp>
    <dsp:sp modelId="{8714DCAF-6D04-46EE-B67E-056A56BDA2D2}">
      <dsp:nvSpPr>
        <dsp:cNvPr id="0" name=""/>
        <dsp:cNvSpPr/>
      </dsp:nvSpPr>
      <dsp:spPr>
        <a:xfrm rot="2142401">
          <a:off x="4450654" y="2967558"/>
          <a:ext cx="80346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46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32300" y="2967687"/>
        <a:ext cx="40173" cy="40173"/>
      </dsp:txXfrm>
    </dsp:sp>
    <dsp:sp modelId="{F5D2035A-58A2-4D6F-9CE7-A82BA57F324F}">
      <dsp:nvSpPr>
        <dsp:cNvPr id="0" name=""/>
        <dsp:cNvSpPr/>
      </dsp:nvSpPr>
      <dsp:spPr>
        <a:xfrm>
          <a:off x="5178599" y="2814473"/>
          <a:ext cx="1631064" cy="8155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Factor absent</a:t>
          </a:r>
          <a:endParaRPr lang="en-US" sz="2300" b="1" kern="1200" dirty="0"/>
        </a:p>
      </dsp:txBody>
      <dsp:txXfrm>
        <a:off x="5202485" y="2838359"/>
        <a:ext cx="1583292" cy="767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BB496-6BA9-4D70-914A-345CC1F6B6EA}">
      <dsp:nvSpPr>
        <dsp:cNvPr id="0" name=""/>
        <dsp:cNvSpPr/>
      </dsp:nvSpPr>
      <dsp:spPr>
        <a:xfrm>
          <a:off x="17285" y="0"/>
          <a:ext cx="7059499" cy="811828"/>
        </a:xfrm>
        <a:prstGeom prst="rightArrow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B1E96-38BB-4199-8A3D-5582D98141CE}">
      <dsp:nvSpPr>
        <dsp:cNvPr id="0" name=""/>
        <dsp:cNvSpPr/>
      </dsp:nvSpPr>
      <dsp:spPr>
        <a:xfrm>
          <a:off x="582483" y="202908"/>
          <a:ext cx="6292333" cy="405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TIME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582483" y="202908"/>
        <a:ext cx="6292333" cy="4058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CE91-151E-4D57-943D-8022C22079EA}">
      <dsp:nvSpPr>
        <dsp:cNvPr id="0" name=""/>
        <dsp:cNvSpPr/>
      </dsp:nvSpPr>
      <dsp:spPr>
        <a:xfrm>
          <a:off x="252667" y="1395484"/>
          <a:ext cx="1631652" cy="815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Study</a:t>
          </a:r>
        </a:p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Population</a:t>
          </a:r>
          <a:endParaRPr lang="en-US" sz="2300" b="1" kern="1200" dirty="0"/>
        </a:p>
      </dsp:txBody>
      <dsp:txXfrm>
        <a:off x="276562" y="1419379"/>
        <a:ext cx="1583862" cy="768036"/>
      </dsp:txXfrm>
    </dsp:sp>
    <dsp:sp modelId="{B8F3960F-B910-467F-96D1-BABB13304A7A}">
      <dsp:nvSpPr>
        <dsp:cNvPr id="0" name=""/>
        <dsp:cNvSpPr/>
      </dsp:nvSpPr>
      <dsp:spPr>
        <a:xfrm rot="19304097">
          <a:off x="1723784" y="1320433"/>
          <a:ext cx="149442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94424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33636" y="1303288"/>
        <a:ext cx="74721" cy="74721"/>
      </dsp:txXfrm>
    </dsp:sp>
    <dsp:sp modelId="{3A1BD132-F115-4C83-8EE8-D7AE8FC62458}">
      <dsp:nvSpPr>
        <dsp:cNvPr id="0" name=""/>
        <dsp:cNvSpPr/>
      </dsp:nvSpPr>
      <dsp:spPr>
        <a:xfrm>
          <a:off x="3057673" y="469986"/>
          <a:ext cx="1631652" cy="8158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Exposed</a:t>
          </a:r>
          <a:endParaRPr lang="en-US" sz="2300" b="1" kern="1200" dirty="0"/>
        </a:p>
      </dsp:txBody>
      <dsp:txXfrm>
        <a:off x="3081568" y="493881"/>
        <a:ext cx="1583862" cy="768036"/>
      </dsp:txXfrm>
    </dsp:sp>
    <dsp:sp modelId="{95DA9E5A-7B6E-42DC-8300-7F479F545838}">
      <dsp:nvSpPr>
        <dsp:cNvPr id="0" name=""/>
        <dsp:cNvSpPr/>
      </dsp:nvSpPr>
      <dsp:spPr>
        <a:xfrm rot="19457599">
          <a:off x="4613779" y="623135"/>
          <a:ext cx="80375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75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95562" y="623256"/>
        <a:ext cx="40187" cy="40187"/>
      </dsp:txXfrm>
    </dsp:sp>
    <dsp:sp modelId="{B49E8C68-6A09-4F5C-A8A2-96C568BF59EC}">
      <dsp:nvSpPr>
        <dsp:cNvPr id="0" name=""/>
        <dsp:cNvSpPr/>
      </dsp:nvSpPr>
      <dsp:spPr>
        <a:xfrm>
          <a:off x="5341987" y="886"/>
          <a:ext cx="1631652" cy="8158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Outcome</a:t>
          </a:r>
          <a:endParaRPr lang="en-US" sz="2300" b="1" kern="1200" dirty="0"/>
        </a:p>
      </dsp:txBody>
      <dsp:txXfrm>
        <a:off x="5365882" y="24781"/>
        <a:ext cx="1583862" cy="768036"/>
      </dsp:txXfrm>
    </dsp:sp>
    <dsp:sp modelId="{7A52BB38-9209-4D3C-B4A0-2A099FB612AC}">
      <dsp:nvSpPr>
        <dsp:cNvPr id="0" name=""/>
        <dsp:cNvSpPr/>
      </dsp:nvSpPr>
      <dsp:spPr>
        <a:xfrm rot="2142401">
          <a:off x="4613779" y="1092235"/>
          <a:ext cx="80375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75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95562" y="1092356"/>
        <a:ext cx="40187" cy="40187"/>
      </dsp:txXfrm>
    </dsp:sp>
    <dsp:sp modelId="{A82FB542-11B2-4D44-BEE9-67A69AD7B109}">
      <dsp:nvSpPr>
        <dsp:cNvPr id="0" name=""/>
        <dsp:cNvSpPr/>
      </dsp:nvSpPr>
      <dsp:spPr>
        <a:xfrm>
          <a:off x="5341987" y="939086"/>
          <a:ext cx="1631652" cy="8158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No </a:t>
          </a:r>
        </a:p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Outcome</a:t>
          </a:r>
          <a:endParaRPr lang="en-US" sz="2300" b="1" kern="1200" dirty="0"/>
        </a:p>
      </dsp:txBody>
      <dsp:txXfrm>
        <a:off x="5365882" y="962981"/>
        <a:ext cx="1583862" cy="768036"/>
      </dsp:txXfrm>
    </dsp:sp>
    <dsp:sp modelId="{902A4D3E-6BE4-4123-BAE0-62A4C7474FE5}">
      <dsp:nvSpPr>
        <dsp:cNvPr id="0" name=""/>
        <dsp:cNvSpPr/>
      </dsp:nvSpPr>
      <dsp:spPr>
        <a:xfrm rot="2341308">
          <a:off x="1715852" y="2258633"/>
          <a:ext cx="15102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510289" y="2021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433239" y="2241091"/>
        <a:ext cx="75514" cy="75514"/>
      </dsp:txXfrm>
    </dsp:sp>
    <dsp:sp modelId="{F314BE76-E768-4DA8-AD50-8F204362C726}">
      <dsp:nvSpPr>
        <dsp:cNvPr id="0" name=""/>
        <dsp:cNvSpPr/>
      </dsp:nvSpPr>
      <dsp:spPr>
        <a:xfrm>
          <a:off x="3057673" y="2346387"/>
          <a:ext cx="1631652" cy="8158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Not </a:t>
          </a:r>
        </a:p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Exposed</a:t>
          </a:r>
          <a:endParaRPr lang="en-US" sz="2300" b="1" kern="1200" dirty="0"/>
        </a:p>
      </dsp:txBody>
      <dsp:txXfrm>
        <a:off x="3081568" y="2370282"/>
        <a:ext cx="1583862" cy="768036"/>
      </dsp:txXfrm>
    </dsp:sp>
    <dsp:sp modelId="{301B8DCD-99AB-43A3-A20F-713DDE247A8A}">
      <dsp:nvSpPr>
        <dsp:cNvPr id="0" name=""/>
        <dsp:cNvSpPr/>
      </dsp:nvSpPr>
      <dsp:spPr>
        <a:xfrm rot="19457599">
          <a:off x="4613779" y="2499535"/>
          <a:ext cx="80375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75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95562" y="2499656"/>
        <a:ext cx="40187" cy="40187"/>
      </dsp:txXfrm>
    </dsp:sp>
    <dsp:sp modelId="{C6AB4F0C-1F4E-4CA4-A5A4-6B7CB77136D6}">
      <dsp:nvSpPr>
        <dsp:cNvPr id="0" name=""/>
        <dsp:cNvSpPr/>
      </dsp:nvSpPr>
      <dsp:spPr>
        <a:xfrm>
          <a:off x="5341987" y="1877286"/>
          <a:ext cx="1631652" cy="8158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Outcome</a:t>
          </a:r>
          <a:endParaRPr lang="en-US" sz="2300" b="1" kern="1200" dirty="0"/>
        </a:p>
      </dsp:txBody>
      <dsp:txXfrm>
        <a:off x="5365882" y="1901181"/>
        <a:ext cx="1583862" cy="768036"/>
      </dsp:txXfrm>
    </dsp:sp>
    <dsp:sp modelId="{8714DCAF-6D04-46EE-B67E-056A56BDA2D2}">
      <dsp:nvSpPr>
        <dsp:cNvPr id="0" name=""/>
        <dsp:cNvSpPr/>
      </dsp:nvSpPr>
      <dsp:spPr>
        <a:xfrm rot="2142401">
          <a:off x="4613779" y="2968635"/>
          <a:ext cx="80375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3754" y="2021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995562" y="2968756"/>
        <a:ext cx="40187" cy="40187"/>
      </dsp:txXfrm>
    </dsp:sp>
    <dsp:sp modelId="{F5D2035A-58A2-4D6F-9CE7-A82BA57F324F}">
      <dsp:nvSpPr>
        <dsp:cNvPr id="0" name=""/>
        <dsp:cNvSpPr/>
      </dsp:nvSpPr>
      <dsp:spPr>
        <a:xfrm>
          <a:off x="5341987" y="2815487"/>
          <a:ext cx="1631652" cy="8158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No </a:t>
          </a:r>
        </a:p>
        <a:p>
          <a:pPr lvl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300" b="1" kern="1200" dirty="0" smtClean="0"/>
            <a:t>Outcome</a:t>
          </a:r>
          <a:endParaRPr lang="en-US" sz="2300" b="1" kern="1200" dirty="0"/>
        </a:p>
      </dsp:txBody>
      <dsp:txXfrm>
        <a:off x="5365882" y="2839382"/>
        <a:ext cx="1583862" cy="7680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BB496-6BA9-4D70-914A-345CC1F6B6EA}">
      <dsp:nvSpPr>
        <dsp:cNvPr id="0" name=""/>
        <dsp:cNvSpPr/>
      </dsp:nvSpPr>
      <dsp:spPr>
        <a:xfrm>
          <a:off x="39203" y="0"/>
          <a:ext cx="8005394" cy="811828"/>
        </a:xfrm>
        <a:prstGeom prst="rightArrow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B1E96-38BB-4199-8A3D-5582D98141CE}">
      <dsp:nvSpPr>
        <dsp:cNvPr id="0" name=""/>
        <dsp:cNvSpPr/>
      </dsp:nvSpPr>
      <dsp:spPr>
        <a:xfrm>
          <a:off x="661228" y="202891"/>
          <a:ext cx="7161799" cy="405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TIME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661228" y="202891"/>
        <a:ext cx="7161799" cy="4057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BB496-6BA9-4D70-914A-345CC1F6B6EA}">
      <dsp:nvSpPr>
        <dsp:cNvPr id="0" name=""/>
        <dsp:cNvSpPr/>
      </dsp:nvSpPr>
      <dsp:spPr>
        <a:xfrm rot="10800000">
          <a:off x="36668" y="0"/>
          <a:ext cx="7487708" cy="811828"/>
        </a:xfrm>
        <a:prstGeom prst="rightArrow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B1E96-38BB-4199-8A3D-5582D98141CE}">
      <dsp:nvSpPr>
        <dsp:cNvPr id="0" name=""/>
        <dsp:cNvSpPr/>
      </dsp:nvSpPr>
      <dsp:spPr>
        <a:xfrm>
          <a:off x="621846" y="202737"/>
          <a:ext cx="6682227" cy="405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TIME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621846" y="202737"/>
        <a:ext cx="6682227" cy="4054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B275E-AAD8-49C2-8EB1-72CC35C242CC}">
      <dsp:nvSpPr>
        <dsp:cNvPr id="0" name=""/>
        <dsp:cNvSpPr/>
      </dsp:nvSpPr>
      <dsp:spPr>
        <a:xfrm>
          <a:off x="1100" y="187"/>
          <a:ext cx="8608398" cy="1061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Epidemiologic Studies</a:t>
          </a:r>
          <a:endParaRPr lang="en-US" sz="2400" b="1" kern="1200" dirty="0"/>
        </a:p>
      </dsp:txBody>
      <dsp:txXfrm>
        <a:off x="32188" y="31275"/>
        <a:ext cx="8546222" cy="999237"/>
      </dsp:txXfrm>
    </dsp:sp>
    <dsp:sp modelId="{4E123E55-4804-47CA-B5AE-A8FADE8F3AF7}">
      <dsp:nvSpPr>
        <dsp:cNvPr id="0" name=""/>
        <dsp:cNvSpPr/>
      </dsp:nvSpPr>
      <dsp:spPr>
        <a:xfrm>
          <a:off x="2988654" y="1240304"/>
          <a:ext cx="5612441" cy="9436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Analytic</a:t>
          </a:r>
          <a:endParaRPr lang="en-US" sz="2400" b="1" kern="1200" dirty="0"/>
        </a:p>
      </dsp:txBody>
      <dsp:txXfrm>
        <a:off x="3016292" y="1267942"/>
        <a:ext cx="5557165" cy="888360"/>
      </dsp:txXfrm>
    </dsp:sp>
    <dsp:sp modelId="{A60A749D-BF3F-45F2-A5D8-0BFCFC100418}">
      <dsp:nvSpPr>
        <dsp:cNvPr id="0" name=""/>
        <dsp:cNvSpPr/>
      </dsp:nvSpPr>
      <dsp:spPr>
        <a:xfrm>
          <a:off x="5852368" y="2362644"/>
          <a:ext cx="2737781" cy="8566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Experimental</a:t>
          </a:r>
          <a:endParaRPr lang="en-US" sz="2400" b="1" kern="1200" dirty="0"/>
        </a:p>
      </dsp:txBody>
      <dsp:txXfrm>
        <a:off x="5877460" y="2387736"/>
        <a:ext cx="2687597" cy="806513"/>
      </dsp:txXfrm>
    </dsp:sp>
    <dsp:sp modelId="{460D32E7-1235-483A-9182-BEBB0848BC43}">
      <dsp:nvSpPr>
        <dsp:cNvPr id="0" name=""/>
        <dsp:cNvSpPr/>
      </dsp:nvSpPr>
      <dsp:spPr>
        <a:xfrm>
          <a:off x="5852368" y="3398045"/>
          <a:ext cx="2737781" cy="20050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Quasi-Experimental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Randomized Controlled Trial</a:t>
          </a:r>
          <a:endParaRPr lang="en-US" sz="2400" b="1" kern="1200" dirty="0"/>
        </a:p>
      </dsp:txBody>
      <dsp:txXfrm>
        <a:off x="5911094" y="3456771"/>
        <a:ext cx="2620329" cy="1887597"/>
      </dsp:txXfrm>
    </dsp:sp>
    <dsp:sp modelId="{7A0614AF-4630-4933-AB03-293D4B563B6B}">
      <dsp:nvSpPr>
        <dsp:cNvPr id="0" name=""/>
        <dsp:cNvSpPr/>
      </dsp:nvSpPr>
      <dsp:spPr>
        <a:xfrm>
          <a:off x="2999600" y="2362644"/>
          <a:ext cx="2737781" cy="8636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Observational</a:t>
          </a:r>
          <a:endParaRPr lang="en-US" sz="2400" b="1" kern="1200" dirty="0"/>
        </a:p>
      </dsp:txBody>
      <dsp:txXfrm>
        <a:off x="3024894" y="2387938"/>
        <a:ext cx="2687193" cy="813027"/>
      </dsp:txXfrm>
    </dsp:sp>
    <dsp:sp modelId="{DA249858-4381-4FDD-BD7F-01870BA43932}">
      <dsp:nvSpPr>
        <dsp:cNvPr id="0" name=""/>
        <dsp:cNvSpPr/>
      </dsp:nvSpPr>
      <dsp:spPr>
        <a:xfrm>
          <a:off x="2999600" y="3404962"/>
          <a:ext cx="2737781" cy="20050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Cohort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Case-Control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Cross-Sectional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Ecological</a:t>
          </a:r>
          <a:endParaRPr lang="en-US" sz="2400" b="1" kern="1200" dirty="0"/>
        </a:p>
      </dsp:txBody>
      <dsp:txXfrm>
        <a:off x="3058326" y="3463688"/>
        <a:ext cx="2620329" cy="1887597"/>
      </dsp:txXfrm>
    </dsp:sp>
    <dsp:sp modelId="{122D8C83-0EC5-4002-9787-7BCFD874BCC6}">
      <dsp:nvSpPr>
        <dsp:cNvPr id="0" name=""/>
        <dsp:cNvSpPr/>
      </dsp:nvSpPr>
      <dsp:spPr>
        <a:xfrm>
          <a:off x="9503" y="1240304"/>
          <a:ext cx="2748502" cy="17328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Descriptive</a:t>
          </a:r>
          <a:endParaRPr lang="en-US" sz="2400" b="1" kern="1200" dirty="0"/>
        </a:p>
      </dsp:txBody>
      <dsp:txXfrm>
        <a:off x="60256" y="1291057"/>
        <a:ext cx="2646996" cy="1631338"/>
      </dsp:txXfrm>
    </dsp:sp>
    <dsp:sp modelId="{2B004E89-6BD6-4A3B-AD42-8D0EC05E1866}">
      <dsp:nvSpPr>
        <dsp:cNvPr id="0" name=""/>
        <dsp:cNvSpPr/>
      </dsp:nvSpPr>
      <dsp:spPr>
        <a:xfrm>
          <a:off x="0" y="3151851"/>
          <a:ext cx="2737781" cy="69575"/>
        </a:xfrm>
        <a:prstGeom prst="roundRect">
          <a:avLst>
            <a:gd name="adj" fmla="val 10000"/>
          </a:avLst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038" y="3153889"/>
        <a:ext cx="2733705" cy="65499"/>
      </dsp:txXfrm>
    </dsp:sp>
    <dsp:sp modelId="{27294D9A-22ED-4426-8D6E-85EECB41CC75}">
      <dsp:nvSpPr>
        <dsp:cNvPr id="0" name=""/>
        <dsp:cNvSpPr/>
      </dsp:nvSpPr>
      <dsp:spPr>
        <a:xfrm>
          <a:off x="14863" y="3400130"/>
          <a:ext cx="2737781" cy="20050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Case Reports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Case Series</a:t>
          </a:r>
          <a:endParaRPr lang="en-US" sz="2400" b="1" kern="1200" dirty="0"/>
        </a:p>
      </dsp:txBody>
      <dsp:txXfrm>
        <a:off x="73589" y="3458856"/>
        <a:ext cx="2620329" cy="1887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>
            <a:lvl1pPr defTabSz="91637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6783" y="0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>
            <a:lvl1pPr algn="r" defTabSz="91637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7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51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8" rIns="91577" bIns="45788" numCol="1" anchor="b" anchorCtr="0" compatLnSpc="1">
            <a:prstTxWarp prst="textNoShape">
              <a:avLst/>
            </a:prstTxWarp>
          </a:bodyPr>
          <a:lstStyle>
            <a:lvl1pPr defTabSz="91637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6783" y="8842051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8" rIns="91577" bIns="45788" numCol="1" anchor="b" anchorCtr="0" compatLnSpc="1">
            <a:prstTxWarp prst="textNoShape">
              <a:avLst/>
            </a:prstTxWarp>
          </a:bodyPr>
          <a:lstStyle>
            <a:lvl1pPr algn="r" defTabSz="916373">
              <a:defRPr sz="1200">
                <a:latin typeface="Arial" charset="0"/>
              </a:defRPr>
            </a:lvl1pPr>
          </a:lstStyle>
          <a:p>
            <a:pPr>
              <a:defRPr/>
            </a:pPr>
            <a:fld id="{F14AD3AF-E853-41DD-9C6B-157657455C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14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6" tIns="46658" rIns="93316" bIns="46658" numCol="1" anchor="t" anchorCtr="0" compatLnSpc="1">
            <a:prstTxWarp prst="textNoShape">
              <a:avLst/>
            </a:prstTxWarp>
          </a:bodyPr>
          <a:lstStyle>
            <a:lvl1pPr defTabSz="93390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8376" y="0"/>
            <a:ext cx="304472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6" tIns="46658" rIns="93316" bIns="46658" numCol="1" anchor="t" anchorCtr="0" compatLnSpc="1">
            <a:prstTxWarp prst="textNoShape">
              <a:avLst/>
            </a:prstTxWarp>
          </a:bodyPr>
          <a:lstStyle>
            <a:lvl1pPr algn="r" defTabSz="93390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838" y="4421823"/>
            <a:ext cx="5149424" cy="418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6" tIns="46658" rIns="93316" bIns="46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6" tIns="46658" rIns="93316" bIns="46658" numCol="1" anchor="b" anchorCtr="0" compatLnSpc="1">
            <a:prstTxWarp prst="textNoShape">
              <a:avLst/>
            </a:prstTxWarp>
          </a:bodyPr>
          <a:lstStyle>
            <a:lvl1pPr defTabSz="93390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376" y="8843645"/>
            <a:ext cx="304472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6" tIns="46658" rIns="93316" bIns="46658" numCol="1" anchor="b" anchorCtr="0" compatLnSpc="1">
            <a:prstTxWarp prst="textNoShape">
              <a:avLst/>
            </a:prstTxWarp>
          </a:bodyPr>
          <a:lstStyle>
            <a:lvl1pPr algn="r" defTabSz="933903">
              <a:defRPr sz="1200">
                <a:latin typeface="Arial" charset="0"/>
              </a:defRPr>
            </a:lvl1pPr>
          </a:lstStyle>
          <a:p>
            <a:pPr>
              <a:defRPr/>
            </a:pPr>
            <a:fld id="{8DB8C9F8-2507-43B8-94EB-5DEE5D53B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385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15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763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482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357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752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005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016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00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9D387-D454-4413-83B5-BD8CA4816C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87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29B63A-600D-4833-A1B3-8487106C09AE}" type="slidenum">
              <a:rPr lang="en-US"/>
              <a:pPr/>
              <a:t>12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To some, conflicting results from different epidemiologic studies can be confusing. This cartoon illustrates random cause-effect relationships in groups of people. Rest-assured, epidemiologists do not spin a wheel to decide what exposures cause what diseases! Epidemiologists first examine preliminary evidence, then form hypotheses, and then test those hypotheses.</a:t>
            </a:r>
          </a:p>
        </p:txBody>
      </p:sp>
    </p:spTree>
    <p:extLst>
      <p:ext uri="{BB962C8B-B14F-4D97-AF65-F5344CB8AC3E}">
        <p14:creationId xmlns:p14="http://schemas.microsoft.com/office/powerpoint/2010/main" val="20856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14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60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25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05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00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02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97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3158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1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3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03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9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26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39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42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3D138-597D-6D49-843B-72D4E67F1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5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46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28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35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27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E07C40-615A-46B3-B5F2-78D7EF0CC96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41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28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E07C40-615A-46B3-B5F2-78D7EF0CC96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59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E07C40-615A-46B3-B5F2-78D7EF0CC96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1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56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E07C40-615A-46B3-B5F2-78D7EF0CC96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49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E07C40-615A-46B3-B5F2-78D7EF0CC96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95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8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846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220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978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E07C40-615A-46B3-B5F2-78D7EF0CC96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937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E07C40-615A-46B3-B5F2-78D7EF0CC96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58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43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4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53124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E07C40-615A-46B3-B5F2-78D7EF0CC96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07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904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98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116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851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756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20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460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144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25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937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6974" indent="-29114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64576" indent="-23291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30405" indent="-23291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96236" indent="-23291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62066" indent="-2329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27896" indent="-2329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93727" indent="-2329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59556" indent="-23291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7401E11-AC31-4504-9DA5-F78B0A70534B}" type="slidenum">
              <a:rPr lang="en-US" smtClean="0"/>
              <a:pPr eaLnBrk="1" hangingPunct="1"/>
              <a:t>60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5699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046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99912631-9013-49FD-8FB0-F5D161F738D1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66578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403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836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122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358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76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749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2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143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306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549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119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740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403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644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43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147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792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11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458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705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571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46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759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646584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6369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70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03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367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7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512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82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82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82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82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38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954AA2B-689B-47C7-B0C7-B03DD53BCD51}" type="slidenum">
              <a:rPr lang="en-US" altLang="en-US" sz="1200"/>
              <a:pPr eaLnBrk="1" hangingPunct="1"/>
              <a:t>90</a:t>
            </a:fld>
            <a:endParaRPr lang="en-US" alt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99303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9357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875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798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863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853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002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019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998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8C9F8-2507-43B8-94EB-5DEE5D53B02A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9144000" cy="2819400"/>
          </a:xfrm>
          <a:prstGeom prst="rect">
            <a:avLst/>
          </a:prstGeom>
          <a:solidFill>
            <a:srgbClr val="636D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498157"/>
            <a:ext cx="69342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1600200"/>
            <a:ext cx="69342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2133600"/>
            <a:ext cx="69342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092E5-BE24-46B1-B855-7C03567F0B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13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1D2ACFD-3A1E-4C6F-B4E0-A2844B8F9B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05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15A8-836F-46FE-BE49-D2DC3B4EA6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26465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8862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862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8862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0825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53199"/>
            <a:ext cx="457200" cy="304801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14478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0825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3733800"/>
          </a:xfrm>
          <a:prstGeom prst="rect">
            <a:avLst/>
          </a:prstGeom>
          <a:solidFill>
            <a:srgbClr val="636D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200"/>
            <a:ext cx="6477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2"/>
            <a:ext cx="9144000" cy="685801"/>
          </a:xfrm>
          <a:prstGeom prst="rect">
            <a:avLst/>
          </a:prstGeom>
          <a:solidFill>
            <a:srgbClr val="636D6E"/>
          </a:solidFill>
          <a:ln w="50800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90" r:id="rId11"/>
    <p:sldLayoutId id="2147483992" r:id="rId12"/>
    <p:sldLayoutId id="214748399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" Type="http://schemas.openxmlformats.org/officeDocument/2006/relationships/notesSlide" Target="../notesSlides/notesSlide47.xml"/><Relationship Id="rId16" Type="http://schemas.openxmlformats.org/officeDocument/2006/relationships/diagramColors" Target="../diagrams/colors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13" Type="http://schemas.openxmlformats.org/officeDocument/2006/relationships/diagramData" Target="../diagrams/data18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17" Type="http://schemas.microsoft.com/office/2007/relationships/diagramDrawing" Target="../diagrams/drawing18.xml"/><Relationship Id="rId2" Type="http://schemas.openxmlformats.org/officeDocument/2006/relationships/notesSlide" Target="../notesSlides/notesSlide50.xml"/><Relationship Id="rId16" Type="http://schemas.openxmlformats.org/officeDocument/2006/relationships/diagramColors" Target="../diagrams/colors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Relationship Id="rId14" Type="http://schemas.openxmlformats.org/officeDocument/2006/relationships/diagramLayout" Target="../diagrams/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371/journal.pmed.1000100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library.curtin.edu.au/c.php?g=202420&amp;p=133285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31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401"/>
            <a:ext cx="9144000" cy="40386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19200" y="914400"/>
            <a:ext cx="7543800" cy="676656"/>
          </a:xfrm>
        </p:spPr>
        <p:txBody>
          <a:bodyPr/>
          <a:lstStyle/>
          <a:p>
            <a:r>
              <a:rPr lang="en-US" dirty="0" smtClean="0"/>
              <a:t>One Health Summer Institute</a:t>
            </a:r>
            <a:br>
              <a:rPr lang="en-US" dirty="0" smtClean="0"/>
            </a:br>
            <a:r>
              <a:rPr lang="en-US" dirty="0" smtClean="0"/>
              <a:t>Introduction </a:t>
            </a:r>
            <a:r>
              <a:rPr lang="en-US" dirty="0"/>
              <a:t>to Data Analytics, Statistics </a:t>
            </a:r>
            <a:r>
              <a:rPr lang="en-US" dirty="0" smtClean="0"/>
              <a:t>&amp; </a:t>
            </a:r>
            <a:r>
              <a:rPr lang="en-US" dirty="0"/>
              <a:t>Programming in Epidemiologic Research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1"/>
                </a:solidFill>
              </a:rPr>
              <a:t>Introduction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 bwMode="auto">
          <a:xfrm>
            <a:off x="399288" y="1088300"/>
            <a:ext cx="8363712" cy="4668062"/>
          </a:xfrm>
          <a:prstGeom prst="triangle">
            <a:avLst>
              <a:gd name="adj" fmla="val 49890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58651518"/>
              </p:ext>
            </p:extLst>
          </p:nvPr>
        </p:nvGraphicFramePr>
        <p:xfrm>
          <a:off x="0" y="914400"/>
          <a:ext cx="9144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Epidemiologic Triangle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19800" y="1445566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Who?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162800" y="3464867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How/Why?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400800" y="62439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Where?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57200" y="62439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What?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3733800" y="47244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Time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24300" y="5756362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When?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67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914400"/>
            <a:ext cx="8054790" cy="5638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Creates appearance of cause-effect relationship when one does not actually exist.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Confounding variable is associated with both exposure and outcome being studied.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Confounding occurs when effects of two exposures (or risk factors) have not been separated.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Difficult to control and can greatly influence results.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Always need to question if confounders are present.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Confounding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8691152" cy="4419600"/>
          </a:xfrm>
          <a:prstGeom prst="rect">
            <a:avLst/>
          </a:prstGeom>
          <a:ln w="25400">
            <a:solidFill>
              <a:srgbClr val="00206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Confounding – An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9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Mediating and Modifying Variables</a:t>
            </a:r>
            <a:r>
              <a:rPr lang="en-US" altLang="en-US" dirty="0" smtClean="0"/>
              <a:t> </a:t>
            </a:r>
            <a:endParaRPr lang="en-US" alt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990600"/>
            <a:ext cx="8229600" cy="4419600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>
                <a:cs typeface="Times New Roman" panose="02020603050405020304" pitchFamily="18" charset="0"/>
              </a:rPr>
              <a:t>Not every factor that is associated with </a:t>
            </a:r>
            <a:r>
              <a:rPr lang="en-US" altLang="en-US" sz="2400" b="1" u="sng" dirty="0">
                <a:cs typeface="Times New Roman" panose="02020603050405020304" pitchFamily="18" charset="0"/>
              </a:rPr>
              <a:t>both</a:t>
            </a:r>
            <a:r>
              <a:rPr lang="en-US" altLang="en-US" sz="2400" b="1" dirty="0">
                <a:cs typeface="Times New Roman" panose="02020603050405020304" pitchFamily="18" charset="0"/>
              </a:rPr>
              <a:t>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exposure </a:t>
            </a:r>
            <a:r>
              <a:rPr lang="en-US" altLang="en-US" sz="2400" b="1" dirty="0">
                <a:cs typeface="Times New Roman" panose="02020603050405020304" pitchFamily="18" charset="0"/>
              </a:rPr>
              <a:t>and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outcome </a:t>
            </a:r>
            <a:r>
              <a:rPr lang="en-US" altLang="en-US" sz="2400" b="1" dirty="0">
                <a:cs typeface="Times New Roman" panose="02020603050405020304" pitchFamily="18" charset="0"/>
              </a:rPr>
              <a:t>is a confounding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variable</a:t>
            </a:r>
            <a:endParaRPr lang="en-US" altLang="en-US" sz="2400" b="1" dirty="0">
              <a:cs typeface="Times New Roman" panose="02020603050405020304" pitchFamily="18" charset="0"/>
            </a:endParaRPr>
          </a:p>
          <a:p>
            <a:pPr marL="228600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A mediator </a:t>
            </a:r>
            <a:r>
              <a:rPr lang="en-US" altLang="en-US" sz="2400" b="1" dirty="0">
                <a:cs typeface="Times New Roman" panose="02020603050405020304" pitchFamily="18" charset="0"/>
              </a:rPr>
              <a:t>is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associated </a:t>
            </a:r>
            <a:r>
              <a:rPr lang="en-US" altLang="en-US" sz="2400" b="1" dirty="0">
                <a:cs typeface="Times New Roman" panose="02020603050405020304" pitchFamily="18" charset="0"/>
              </a:rPr>
              <a:t>with both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independent </a:t>
            </a:r>
            <a:r>
              <a:rPr lang="en-US" altLang="en-US" sz="2400" b="1" dirty="0">
                <a:cs typeface="Times New Roman" panose="02020603050405020304" pitchFamily="18" charset="0"/>
              </a:rPr>
              <a:t>and dependent variables, but is </a:t>
            </a:r>
            <a:r>
              <a:rPr lang="en-US" altLang="en-US" sz="2400" b="1" u="sng" dirty="0">
                <a:cs typeface="Times New Roman" panose="02020603050405020304" pitchFamily="18" charset="0"/>
              </a:rPr>
              <a:t>part of </a:t>
            </a:r>
            <a:r>
              <a:rPr lang="en-US" altLang="en-US" sz="2400" b="1" u="sng" dirty="0" smtClean="0">
                <a:cs typeface="Times New Roman" panose="02020603050405020304" pitchFamily="18" charset="0"/>
              </a:rPr>
              <a:t>causal </a:t>
            </a:r>
            <a:r>
              <a:rPr lang="en-US" altLang="en-US" sz="2400" b="1" u="sng" dirty="0">
                <a:cs typeface="Times New Roman" panose="02020603050405020304" pitchFamily="18" charset="0"/>
              </a:rPr>
              <a:t>chain</a:t>
            </a:r>
            <a:r>
              <a:rPr lang="en-US" altLang="en-US" sz="2400" b="1" dirty="0">
                <a:cs typeface="Times New Roman" panose="02020603050405020304" pitchFamily="18" charset="0"/>
              </a:rPr>
              <a:t> between the independent and dependent variables.</a:t>
            </a:r>
            <a:r>
              <a:rPr lang="en-US" altLang="en-US" sz="2400" b="1" dirty="0"/>
              <a:t> </a:t>
            </a:r>
            <a:endParaRPr lang="en-US" altLang="en-US" sz="2400" b="1" dirty="0" smtClean="0"/>
          </a:p>
          <a:p>
            <a:pPr marL="228600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A moderator is modifies the way in which exposure and outcome are related. </a:t>
            </a:r>
          </a:p>
          <a:p>
            <a:pPr marL="228600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Need to understand underlying science or process. </a:t>
            </a:r>
          </a:p>
          <a:p>
            <a:pPr marL="228600" indent="-228600">
              <a:spcBef>
                <a:spcPts val="0"/>
              </a:spcBef>
              <a:spcAft>
                <a:spcPts val="1800"/>
              </a:spcAft>
            </a:pP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77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990600"/>
            <a:ext cx="8305800" cy="5638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Potential confounders should be considered during study design.</a:t>
            </a:r>
          </a:p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Randomization attempts to evenly distribute potential confounders.</a:t>
            </a:r>
          </a:p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Matching ensures equal representation of individuals with known confounders in comparison groups.</a:t>
            </a:r>
          </a:p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Stratification and standardization (adjusted) can be used to control confounding in analysis phase (i.e. crude vs. adjusted rates).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Confounding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4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" y="838200"/>
          <a:ext cx="8763001" cy="5257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7847">
                <a:tc>
                  <a:txBody>
                    <a:bodyPr/>
                    <a:lstStyle/>
                    <a:p>
                      <a:pPr algn="l"/>
                      <a:r>
                        <a:rPr lang="en-US" sz="2000" i="1" dirty="0" smtClean="0"/>
                        <a:t>Probability</a:t>
                      </a:r>
                      <a:r>
                        <a:rPr lang="en-US" sz="2000" i="1" baseline="0" dirty="0" smtClean="0"/>
                        <a:t> of</a:t>
                      </a:r>
                      <a:endParaRPr lang="en-US" sz="2000" i="1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Ecological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Cross-Sectional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Case-Control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Cohort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847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Selection bias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N/A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Medium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471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Recall bias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N/A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7847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Loss</a:t>
                      </a:r>
                      <a:r>
                        <a:rPr lang="en-US" sz="2400" b="1" baseline="0" dirty="0" smtClean="0">
                          <a:solidFill>
                            <a:srgbClr val="002060"/>
                          </a:solidFill>
                        </a:rPr>
                        <a:t> to follow-up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N/A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N/A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471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Confounding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Medium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Medium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Medium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7847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Time Required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Medium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Medium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471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Cost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Low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Medium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Medium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2060"/>
                          </a:solidFill>
                        </a:rPr>
                        <a:t>High</a:t>
                      </a:r>
                      <a:endParaRPr lang="en-US" sz="2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of Bias by Study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0556"/>
          <a:stretch/>
        </p:blipFill>
        <p:spPr>
          <a:xfrm>
            <a:off x="1" y="685798"/>
            <a:ext cx="9143999" cy="61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0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Scientific Method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81000" y="914400"/>
            <a:ext cx="76200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spcAft>
                <a:spcPts val="1200"/>
              </a:spcAft>
              <a:buFontTx/>
              <a:buAutoNum type="arabicPeriod"/>
            </a:pPr>
            <a:r>
              <a:rPr lang="en-US" altLang="en-US" sz="2400" b="1" dirty="0" smtClean="0"/>
              <a:t>Make an observation</a:t>
            </a:r>
          </a:p>
          <a:p>
            <a:pPr marL="609600" indent="-609600">
              <a:spcAft>
                <a:spcPts val="1200"/>
              </a:spcAft>
              <a:buFontTx/>
              <a:buAutoNum type="arabicPeriod"/>
            </a:pPr>
            <a:r>
              <a:rPr lang="en-US" altLang="en-US" sz="2400" b="1" dirty="0" smtClean="0"/>
              <a:t>Ask a question</a:t>
            </a:r>
            <a:endParaRPr lang="en-US" altLang="en-US" sz="2400" b="1" dirty="0"/>
          </a:p>
          <a:p>
            <a:pPr marL="609600" indent="-609600">
              <a:spcAft>
                <a:spcPts val="1200"/>
              </a:spcAft>
              <a:buFontTx/>
              <a:buAutoNum type="arabicPeriod"/>
            </a:pPr>
            <a:r>
              <a:rPr lang="en-US" altLang="en-US" sz="2400" b="1" dirty="0" smtClean="0"/>
              <a:t>Formulate </a:t>
            </a:r>
            <a:r>
              <a:rPr lang="en-US" altLang="en-US" sz="2400" b="1" dirty="0"/>
              <a:t>a hypothesis related to the question</a:t>
            </a:r>
          </a:p>
          <a:p>
            <a:pPr marL="609600" indent="-609600">
              <a:spcAft>
                <a:spcPts val="1200"/>
              </a:spcAft>
              <a:buFontTx/>
              <a:buAutoNum type="arabicPeriod"/>
            </a:pPr>
            <a:r>
              <a:rPr lang="en-US" altLang="en-US" sz="2400" b="1" dirty="0"/>
              <a:t>Make testable predictions </a:t>
            </a:r>
            <a:r>
              <a:rPr lang="en-US" altLang="en-US" sz="2400" b="1" dirty="0" smtClean="0"/>
              <a:t>based on </a:t>
            </a:r>
            <a:r>
              <a:rPr lang="en-US" altLang="en-US" sz="2400" b="1" dirty="0"/>
              <a:t>hypothesis</a:t>
            </a:r>
          </a:p>
          <a:p>
            <a:pPr marL="609600" indent="-609600">
              <a:spcAft>
                <a:spcPts val="1200"/>
              </a:spcAft>
              <a:buFontTx/>
              <a:buAutoNum type="arabicPeriod"/>
            </a:pPr>
            <a:r>
              <a:rPr lang="en-US" altLang="en-US" sz="2400" b="1" dirty="0"/>
              <a:t>Design </a:t>
            </a:r>
            <a:r>
              <a:rPr lang="en-US" altLang="en-US" sz="2400" b="1" dirty="0" smtClean="0"/>
              <a:t>a study </a:t>
            </a:r>
            <a:r>
              <a:rPr lang="en-US" altLang="en-US" sz="2400" b="1" dirty="0"/>
              <a:t>to answer hypothesis question</a:t>
            </a:r>
          </a:p>
          <a:p>
            <a:pPr marL="609600" indent="-609600">
              <a:spcAft>
                <a:spcPts val="1200"/>
              </a:spcAft>
              <a:buFontTx/>
              <a:buAutoNum type="arabicPeriod"/>
            </a:pPr>
            <a:r>
              <a:rPr lang="en-US" altLang="en-US" sz="2400" b="1" dirty="0"/>
              <a:t>Collect </a:t>
            </a:r>
            <a:r>
              <a:rPr lang="en-US" altLang="en-US" sz="2400" b="1" dirty="0" smtClean="0"/>
              <a:t>data</a:t>
            </a:r>
            <a:endParaRPr lang="en-US" altLang="en-US" sz="2400" b="1" dirty="0"/>
          </a:p>
          <a:p>
            <a:pPr marL="609600" indent="-609600">
              <a:spcAft>
                <a:spcPts val="1200"/>
              </a:spcAft>
              <a:buFontTx/>
              <a:buAutoNum type="arabicPeriod"/>
            </a:pPr>
            <a:r>
              <a:rPr lang="en-US" altLang="en-US" sz="2400" b="1" dirty="0"/>
              <a:t>Determine results and assess </a:t>
            </a:r>
            <a:r>
              <a:rPr lang="en-US" altLang="en-US" sz="2400" b="1" dirty="0" smtClean="0"/>
              <a:t>validity</a:t>
            </a:r>
            <a:endParaRPr lang="en-US" altLang="en-US" sz="2400" b="1" dirty="0"/>
          </a:p>
          <a:p>
            <a:pPr marL="609600" indent="-609600">
              <a:spcAft>
                <a:spcPts val="1200"/>
              </a:spcAft>
              <a:buFontTx/>
              <a:buAutoNum type="arabicPeriod"/>
            </a:pPr>
            <a:r>
              <a:rPr lang="en-US" altLang="en-US" sz="2400" b="1" dirty="0"/>
              <a:t>Determine if results support or </a:t>
            </a:r>
            <a:r>
              <a:rPr lang="en-US" altLang="en-US" sz="2400" b="1" dirty="0" smtClean="0"/>
              <a:t>refute hypothesis</a:t>
            </a:r>
          </a:p>
          <a:p>
            <a:pPr marL="609600" indent="-609600">
              <a:spcAft>
                <a:spcPts val="1200"/>
              </a:spcAft>
              <a:buFontTx/>
              <a:buAutoNum type="arabicPeriod"/>
            </a:pPr>
            <a:r>
              <a:rPr lang="en-US" altLang="en-US" sz="2400" b="1" dirty="0" smtClean="0"/>
              <a:t>Iterate: use results to make new hypothesis or prediction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0788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isks of the we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85799"/>
            <a:ext cx="9067801" cy="594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" y="6534983"/>
            <a:ext cx="648895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err="1" smtClean="0"/>
              <a:t>Borgman</a:t>
            </a:r>
            <a:r>
              <a:rPr lang="en-US" sz="1400" dirty="0"/>
              <a:t>, J (1997).  The Cincinnati Enquirer.  King Features Syndicate.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is Imperfect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07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914400"/>
            <a:ext cx="7754471" cy="5516282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Descriptive Epidemiology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Surveillance (Shoe-leather Epidemiology)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Clinical Epidemiology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Nutritional Epidemiology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Social Epidemiology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Molecular Epidemiology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Predictive Epidemiology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Veterinary Epidemiology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Industrial Epidemiology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Etc…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800" b="1" dirty="0" smtClean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800" b="1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8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Epidemiology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4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28599" y="914400"/>
            <a:ext cx="8915400" cy="50673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>
              <a:spcAft>
                <a:spcPts val="1200"/>
              </a:spcAft>
            </a:pPr>
            <a:r>
              <a:rPr lang="en-US" altLang="en-US" sz="2400" b="1" dirty="0" smtClean="0">
                <a:cs typeface="Arial" charset="0"/>
              </a:rPr>
              <a:t>DESCRIPTIVE</a:t>
            </a:r>
          </a:p>
          <a:p>
            <a:pPr>
              <a:spcAft>
                <a:spcPts val="1200"/>
              </a:spcAft>
            </a:pPr>
            <a:endParaRPr lang="en-US" altLang="en-US" sz="2400" b="1" dirty="0" smtClean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 smtClean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 smtClean="0">
              <a:cs typeface="Arial" charset="0"/>
            </a:endParaRPr>
          </a:p>
          <a:p>
            <a:pPr>
              <a:spcBef>
                <a:spcPts val="2400"/>
              </a:spcBef>
              <a:spcAft>
                <a:spcPts val="1200"/>
              </a:spcAft>
            </a:pPr>
            <a:r>
              <a:rPr lang="en-US" altLang="en-US" sz="2400" b="1" dirty="0" smtClean="0">
                <a:cs typeface="Arial" charset="0"/>
              </a:rPr>
              <a:t>ANALYTICAL</a:t>
            </a:r>
          </a:p>
          <a:p>
            <a:pPr>
              <a:spcAft>
                <a:spcPts val="1200"/>
              </a:spcAft>
            </a:pPr>
            <a:endParaRPr lang="en-US" altLang="en-US" sz="2400" b="1" dirty="0" smtClean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 smtClean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59443" y="1473385"/>
          <a:ext cx="8625115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What?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Who?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When?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Where?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What are the health problems?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How many people are affected?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000" dirty="0" smtClean="0"/>
                        <a:t>Over what period of time?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000" dirty="0" smtClean="0"/>
                        <a:t>Where do affected individuals</a:t>
                      </a:r>
                      <a:r>
                        <a:rPr lang="en-US" sz="2000" baseline="0" dirty="0" smtClean="0"/>
                        <a:t> live, work, play?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What</a:t>
                      </a:r>
                      <a:r>
                        <a:rPr lang="en-US" sz="2000" baseline="0" dirty="0" smtClean="0"/>
                        <a:t> are the attributes of these illnesses?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What are the attributes of affected persons?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28599" y="4411981"/>
          <a:ext cx="8516632" cy="179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9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9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Why?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How?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What are the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causal agents?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By what mechanism do they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operate?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What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factors affect outcome?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Epidemiologic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990600"/>
            <a:ext cx="8382000" cy="5638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90513" indent="-2905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Provides systematic method for characterizing health problems</a:t>
            </a:r>
          </a:p>
          <a:p>
            <a:pPr marL="914400" lvl="1" indent="-347663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What happens</a:t>
            </a:r>
          </a:p>
          <a:p>
            <a:pPr marL="914400" lvl="1" indent="-347663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Which population it happens in</a:t>
            </a:r>
          </a:p>
          <a:p>
            <a:pPr marL="914400" lvl="1" indent="-347663">
              <a:spcAft>
                <a:spcPts val="24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When it happens</a:t>
            </a:r>
          </a:p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Identifies populations at higher risk </a:t>
            </a:r>
          </a:p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Helps with allocation of resources</a:t>
            </a:r>
          </a:p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Enables development of testable hypotheses</a:t>
            </a:r>
          </a:p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Main characteristics are person, place and time</a:t>
            </a:r>
            <a:endParaRPr lang="en-US" altLang="en-US" sz="2400" b="1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4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Epidemiology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>
            <p:extLst/>
          </p:nvPr>
        </p:nvGraphicFramePr>
        <p:xfrm>
          <a:off x="457200" y="989560"/>
          <a:ext cx="3672115" cy="2645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343400" y="973198"/>
            <a:ext cx="4513944" cy="517184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Typically includes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b="1" dirty="0" smtClean="0"/>
              <a:t>Age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b="1" dirty="0" smtClean="0"/>
              <a:t>Race/Ethnicity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b="1" dirty="0" smtClean="0"/>
              <a:t>Sex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b="1" dirty="0" smtClean="0"/>
              <a:t>Education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b="1" dirty="0" smtClean="0"/>
              <a:t>Occupation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b="1" dirty="0" smtClean="0"/>
              <a:t>Socio-economic status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May be shown in tables or graphs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400" b="1" dirty="0" smtClean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400" b="1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4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23" y="3784600"/>
            <a:ext cx="3669992" cy="2360446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2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200"/>
            <a:ext cx="8260696" cy="5334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5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885" r="24798" b="7542"/>
          <a:stretch/>
        </p:blipFill>
        <p:spPr>
          <a:xfrm>
            <a:off x="571501" y="838200"/>
            <a:ext cx="8001000" cy="5334001"/>
          </a:xfrm>
          <a:prstGeom prst="rect">
            <a:avLst/>
          </a:prstGeom>
          <a:ln w="25400">
            <a:solidFill>
              <a:srgbClr val="00206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5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838200"/>
            <a:ext cx="8534400" cy="578394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Ongoing </a:t>
            </a:r>
            <a:r>
              <a:rPr lang="en-US" sz="2400" b="1" dirty="0"/>
              <a:t>systematic collection, recording, analysis, interpretation, and dissemination of data reflecting the current health status of a community or </a:t>
            </a:r>
            <a:r>
              <a:rPr lang="en-US" sz="2400" b="1" dirty="0" smtClean="0"/>
              <a:t>population.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Establishes baseline rate of disease.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Estimates magnitude of problem and geographic distribution.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Used to detect outbreaks/epidemics.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Can be passive or active.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Extends beyond infectious diseases.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Critical to prevention!</a:t>
            </a:r>
            <a:endParaRPr lang="en-US" altLang="en-US" sz="2400" b="1" dirty="0" smtClean="0"/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b="1" dirty="0" smtClean="0"/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b="1" dirty="0"/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b="1" dirty="0"/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Surveillance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3429000" y="2571750"/>
            <a:ext cx="184150" cy="8858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239000" cy="676687"/>
          </a:xfrm>
        </p:spPr>
        <p:txBody>
          <a:bodyPr/>
          <a:lstStyle/>
          <a:p>
            <a:r>
              <a:rPr lang="en-US" dirty="0" smtClean="0"/>
              <a:t>Participant Introductions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990600"/>
            <a:ext cx="8525435" cy="572001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Focuses on “why” and “how”.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Basic question: Are exposure and outcome linked?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u="sng" dirty="0" smtClean="0"/>
              <a:t>Exposure</a:t>
            </a:r>
            <a:r>
              <a:rPr lang="en-US" altLang="en-US" sz="2400" b="1" dirty="0" smtClean="0"/>
              <a:t> – any factor that might influence risk of disease.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u="sng" dirty="0" smtClean="0"/>
              <a:t>Outcome</a:t>
            </a:r>
            <a:r>
              <a:rPr lang="en-US" altLang="en-US" sz="2400" b="1" dirty="0" smtClean="0"/>
              <a:t> – disease or health-related event of interest.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Objectives</a:t>
            </a:r>
          </a:p>
          <a:p>
            <a:pPr marL="573088" lvl="1" indent="-285750">
              <a:spcAft>
                <a:spcPts val="18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Quantify association between exposures and outcomes</a:t>
            </a:r>
          </a:p>
          <a:p>
            <a:pPr marL="573088" lvl="1" indent="-285750">
              <a:spcAft>
                <a:spcPts val="18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Test hypotheses about causal relationships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Comparison group is key feature.</a:t>
            </a:r>
            <a:endParaRPr lang="en-US" altLang="en-US" sz="24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Epidemiology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6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≠ Causation</a:t>
            </a:r>
            <a:endParaRPr lang="en-US" dirty="0"/>
          </a:p>
        </p:txBody>
      </p:sp>
      <p:pic>
        <p:nvPicPr>
          <p:cNvPr id="105474" name="Picture 2" descr="Image result for association versus causation chicken m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1" y="1066800"/>
            <a:ext cx="7696200" cy="54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8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8153400" cy="676687"/>
          </a:xfrm>
        </p:spPr>
        <p:txBody>
          <a:bodyPr/>
          <a:lstStyle/>
          <a:p>
            <a:r>
              <a:rPr lang="en-US" dirty="0"/>
              <a:t>Designing Epidemiologic Studies</a:t>
            </a:r>
          </a:p>
        </p:txBody>
      </p:sp>
    </p:spTree>
    <p:extLst>
      <p:ext uri="{BB962C8B-B14F-4D97-AF65-F5344CB8AC3E}">
        <p14:creationId xmlns:p14="http://schemas.microsoft.com/office/powerpoint/2010/main" val="1883334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28599" y="914400"/>
            <a:ext cx="8915400" cy="50673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>
              <a:spcAft>
                <a:spcPts val="1200"/>
              </a:spcAft>
            </a:pPr>
            <a:r>
              <a:rPr lang="en-US" altLang="en-US" sz="2400" b="1" dirty="0" smtClean="0">
                <a:cs typeface="Arial" charset="0"/>
              </a:rPr>
              <a:t>DESCRIPTIVE</a:t>
            </a:r>
          </a:p>
          <a:p>
            <a:pPr>
              <a:spcAft>
                <a:spcPts val="1200"/>
              </a:spcAft>
            </a:pPr>
            <a:endParaRPr lang="en-US" altLang="en-US" sz="2400" b="1" dirty="0" smtClean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 smtClean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 smtClean="0">
              <a:cs typeface="Arial" charset="0"/>
            </a:endParaRPr>
          </a:p>
          <a:p>
            <a:pPr>
              <a:spcBef>
                <a:spcPts val="2400"/>
              </a:spcBef>
              <a:spcAft>
                <a:spcPts val="1200"/>
              </a:spcAft>
            </a:pPr>
            <a:r>
              <a:rPr lang="en-US" altLang="en-US" sz="2400" b="1" dirty="0" smtClean="0">
                <a:cs typeface="Arial" charset="0"/>
              </a:rPr>
              <a:t>ANALYTICAL</a:t>
            </a:r>
          </a:p>
          <a:p>
            <a:pPr>
              <a:spcAft>
                <a:spcPts val="1200"/>
              </a:spcAft>
            </a:pPr>
            <a:endParaRPr lang="en-US" altLang="en-US" sz="2400" b="1" dirty="0" smtClean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 smtClean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>
              <a:cs typeface="Arial" charset="0"/>
            </a:endParaRPr>
          </a:p>
          <a:p>
            <a:pPr>
              <a:spcAft>
                <a:spcPts val="1200"/>
              </a:spcAft>
            </a:pPr>
            <a:endParaRPr lang="en-US" altLang="en-US" sz="24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59443" y="1473385"/>
          <a:ext cx="8625115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7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What?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Who?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When?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Where?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What are the health problems?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How many people are affected?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000" dirty="0" smtClean="0"/>
                        <a:t>Over what period of time?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000" dirty="0" smtClean="0"/>
                        <a:t>Where do affected individuals</a:t>
                      </a:r>
                      <a:r>
                        <a:rPr lang="en-US" sz="2000" baseline="0" dirty="0" smtClean="0"/>
                        <a:t> live, work, play?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What</a:t>
                      </a:r>
                      <a:r>
                        <a:rPr lang="en-US" sz="2000" baseline="0" dirty="0" smtClean="0"/>
                        <a:t> are the attributes of these illnesses?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What are the attributes of affected persons?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28599" y="4411981"/>
          <a:ext cx="8516632" cy="179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9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9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Why?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How?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What are the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causal agents?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By what mechanism do they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operate?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What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factors affect outcome?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Epidemiologic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56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965200"/>
            <a:ext cx="8077200" cy="50673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800100" lvl="1" indent="-342900" defTabSz="914400">
              <a:spcBef>
                <a:spcPts val="1200"/>
              </a:spcBef>
              <a:buClr>
                <a:schemeClr val="bg1"/>
              </a:buClr>
              <a:buSzPct val="100000"/>
              <a:defRPr/>
            </a:pP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66701" y="793750"/>
          <a:ext cx="8610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Epidemiologic Study Designs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3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990600"/>
            <a:ext cx="8382000" cy="5638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90513" indent="-2905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Provides systematic method for characterizing problems</a:t>
            </a:r>
          </a:p>
          <a:p>
            <a:pPr marL="914400" lvl="1" indent="-347663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What happens</a:t>
            </a:r>
          </a:p>
          <a:p>
            <a:pPr marL="914400" lvl="1" indent="-347663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Which population it happens in</a:t>
            </a:r>
          </a:p>
          <a:p>
            <a:pPr marL="914400" lvl="1" indent="-347663">
              <a:spcAft>
                <a:spcPts val="24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When it happens</a:t>
            </a:r>
          </a:p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Identifies populations at higher risk </a:t>
            </a:r>
          </a:p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Helps with allocation of resources</a:t>
            </a:r>
          </a:p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Enables development of testable hypotheses</a:t>
            </a:r>
          </a:p>
          <a:p>
            <a:pPr marL="290513" indent="-290513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Main characteristics are person, place and time</a:t>
            </a:r>
            <a:endParaRPr lang="en-US" altLang="en-US" sz="2400" b="1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4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Epidemiology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9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914400"/>
            <a:ext cx="87630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u="sng" dirty="0" smtClean="0">
                <a:latin typeface="+mn-lt"/>
              </a:rPr>
              <a:t>Case</a:t>
            </a:r>
            <a:r>
              <a:rPr lang="en-US" altLang="en-US" sz="2400" b="1" dirty="0" smtClean="0">
                <a:latin typeface="+mn-lt"/>
              </a:rPr>
              <a:t> is an instance of a disease or problem.</a:t>
            </a:r>
            <a:endParaRPr lang="en-US" altLang="en-US" sz="2400" b="1" u="sng" dirty="0" smtClean="0">
              <a:latin typeface="+mn-lt"/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th-TH" altLang="en-US" sz="2400" b="1" u="sng" dirty="0" smtClean="0">
                <a:latin typeface="+mn-lt"/>
              </a:rPr>
              <a:t>Case </a:t>
            </a:r>
            <a:r>
              <a:rPr lang="th-TH" altLang="en-US" sz="2400" b="1" u="sng" dirty="0">
                <a:latin typeface="+mn-lt"/>
              </a:rPr>
              <a:t>reports</a:t>
            </a:r>
            <a:r>
              <a:rPr lang="th-TH" altLang="en-US" sz="2400" b="1" dirty="0">
                <a:latin typeface="+mn-lt"/>
              </a:rPr>
              <a:t> </a:t>
            </a:r>
            <a:r>
              <a:rPr lang="en-US" altLang="en-US" sz="2400" b="1" dirty="0" smtClean="0">
                <a:latin typeface="+mn-lt"/>
              </a:rPr>
              <a:t>d</a:t>
            </a:r>
            <a:r>
              <a:rPr lang="th-TH" altLang="en-US" sz="2400" b="1" dirty="0" smtClean="0">
                <a:latin typeface="+mn-lt"/>
              </a:rPr>
              <a:t>escribe </a:t>
            </a:r>
            <a:r>
              <a:rPr lang="th-TH" altLang="en-US" sz="2400" b="1" dirty="0">
                <a:latin typeface="+mn-lt"/>
              </a:rPr>
              <a:t>experience of single </a:t>
            </a:r>
            <a:r>
              <a:rPr lang="en-US" altLang="en-US" sz="2400" b="1" dirty="0" smtClean="0">
                <a:latin typeface="+mn-lt"/>
              </a:rPr>
              <a:t>case</a:t>
            </a:r>
            <a:r>
              <a:rPr lang="th-TH" altLang="en-US" sz="2400" b="1" dirty="0" smtClean="0">
                <a:latin typeface="+mn-lt"/>
              </a:rPr>
              <a:t>. </a:t>
            </a:r>
            <a:endParaRPr lang="en-US" altLang="en-US" sz="2400" b="1" dirty="0">
              <a:latin typeface="+mn-lt"/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th-TH" altLang="en-US" sz="2400" b="1" u="sng" dirty="0" smtClean="0">
                <a:latin typeface="+mn-lt"/>
              </a:rPr>
              <a:t>Case </a:t>
            </a:r>
            <a:r>
              <a:rPr lang="th-TH" altLang="en-US" sz="2400" b="1" u="sng" dirty="0">
                <a:latin typeface="+mn-lt"/>
              </a:rPr>
              <a:t>series</a:t>
            </a:r>
            <a:r>
              <a:rPr lang="th-TH" altLang="en-US" sz="2400" b="1" dirty="0">
                <a:latin typeface="+mn-lt"/>
              </a:rPr>
              <a:t> </a:t>
            </a:r>
            <a:r>
              <a:rPr lang="en-US" altLang="en-US" sz="2400" b="1" dirty="0" smtClean="0">
                <a:latin typeface="+mn-lt"/>
              </a:rPr>
              <a:t>is c</a:t>
            </a:r>
            <a:r>
              <a:rPr lang="th-TH" altLang="en-US" sz="2400" b="1" dirty="0" smtClean="0">
                <a:latin typeface="+mn-lt"/>
              </a:rPr>
              <a:t>ollection </a:t>
            </a:r>
            <a:r>
              <a:rPr lang="th-TH" altLang="en-US" sz="2400" b="1" dirty="0">
                <a:latin typeface="+mn-lt"/>
              </a:rPr>
              <a:t>of individual case reports. </a:t>
            </a:r>
            <a:endParaRPr lang="en-US" altLang="en-US" sz="2400" b="1" dirty="0">
              <a:latin typeface="+mn-lt"/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+mn-lt"/>
              </a:rPr>
              <a:t>Generally report on new/unique condition.</a:t>
            </a:r>
            <a:endParaRPr lang="en-US" altLang="en-US" sz="2400" b="1" dirty="0">
              <a:latin typeface="+mn-lt"/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+mn-lt"/>
              </a:rPr>
              <a:t>Useful for hypothesis generation.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+mn-lt"/>
              </a:rPr>
              <a:t>Informative for rare events with few known risk factors.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+mn-lt"/>
              </a:rPr>
              <a:t>Descriptive, not measure </a:t>
            </a:r>
            <a:r>
              <a:rPr lang="en-US" altLang="en-US" sz="2400" b="1" dirty="0" smtClean="0">
                <a:latin typeface="+mn-lt"/>
              </a:rPr>
              <a:t>of </a:t>
            </a:r>
            <a:r>
              <a:rPr lang="en-US" altLang="en-US" sz="2400" b="1" dirty="0">
                <a:latin typeface="+mn-lt"/>
              </a:rPr>
              <a:t>occurrence! 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+mn-lt"/>
              </a:rPr>
              <a:t>No comparison group – cannot study associations!</a:t>
            </a:r>
            <a:endParaRPr lang="th-TH" altLang="en-US" sz="2400" b="1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Reports and Case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965200"/>
            <a:ext cx="8077200" cy="50673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800100" lvl="1" indent="-342900" defTabSz="914400">
              <a:spcBef>
                <a:spcPts val="1200"/>
              </a:spcBef>
              <a:buClr>
                <a:schemeClr val="bg1"/>
              </a:buClr>
              <a:buSzPct val="100000"/>
              <a:defRPr/>
            </a:pP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66701" y="793750"/>
          <a:ext cx="8610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Epidemiologic Study Designs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2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990600"/>
            <a:ext cx="8525435" cy="572001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Focuses on “why” and “how”.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Basic question: Are exposure and outcome linked?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u="sng" dirty="0" smtClean="0"/>
              <a:t>Exposure</a:t>
            </a:r>
            <a:r>
              <a:rPr lang="en-US" altLang="en-US" sz="2400" b="1" dirty="0" smtClean="0"/>
              <a:t> – any factor that might influence risk of outcome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u="sng" dirty="0" smtClean="0"/>
              <a:t>Outcome</a:t>
            </a:r>
            <a:r>
              <a:rPr lang="en-US" altLang="en-US" sz="2400" b="1" dirty="0" smtClean="0"/>
              <a:t> – event of interest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Objectives</a:t>
            </a:r>
          </a:p>
          <a:p>
            <a:pPr marL="573088" lvl="1" indent="-285750">
              <a:spcAft>
                <a:spcPts val="18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Quantify association between exposures and outcomes</a:t>
            </a:r>
          </a:p>
          <a:p>
            <a:pPr marL="573088" lvl="1" indent="-285750">
              <a:spcAft>
                <a:spcPts val="18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Test hypotheses about causal relationships</a:t>
            </a:r>
          </a:p>
          <a:p>
            <a:pPr marL="290513" indent="-290513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Comparison group is key feature.</a:t>
            </a:r>
            <a:endParaRPr lang="en-US" altLang="en-US" sz="24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Epidemiology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914400"/>
            <a:ext cx="8458200" cy="512332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Non-experimental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Exposure status or intervention not assigned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Difficult to replicate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Less control of study environment, may result in bias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Can only be used to study associations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May present less ethical issues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3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Course Objectives</a:t>
            </a:r>
            <a:endParaRPr lang="en-US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b="1" dirty="0" smtClean="0"/>
              <a:t>Introduction </a:t>
            </a:r>
            <a:r>
              <a:rPr lang="en-US" sz="2400" b="1" dirty="0"/>
              <a:t>to principles of data analysis, including data cleaning, quality checking and visualization, statistical analysis and handling large datasets. </a:t>
            </a:r>
            <a:endParaRPr lang="en-US" sz="2400" b="1" dirty="0" smtClean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b="1" dirty="0" smtClean="0"/>
              <a:t>Course objectives:</a:t>
            </a:r>
            <a:endParaRPr lang="en-US" sz="2400" b="1" dirty="0"/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2400" dirty="0" smtClean="0"/>
              <a:t>Provide </a:t>
            </a:r>
            <a:r>
              <a:rPr lang="en-US" sz="2400" dirty="0"/>
              <a:t>guidelines for best practice in reproducible research;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Provide attendees with a core set of working code, with example data, so that they can readily apply it to their own data;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Provide attendees with the ability to analyze publicly available data.  </a:t>
            </a:r>
          </a:p>
        </p:txBody>
      </p:sp>
    </p:spTree>
    <p:extLst>
      <p:ext uri="{BB962C8B-B14F-4D97-AF65-F5344CB8AC3E}">
        <p14:creationId xmlns:p14="http://schemas.microsoft.com/office/powerpoint/2010/main" val="390178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990600"/>
            <a:ext cx="7848600" cy="512332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Planned research design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Exposure status or intervention assigned by investigators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Easier to replicate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Study environment more controlled, may result in less bias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Can be used to evaluate cause-effect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May present more ethical issues</a:t>
            </a:r>
            <a:endParaRPr lang="th-TH" alt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98704" y="838200"/>
            <a:ext cx="8839200" cy="5495365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 smtClean="0"/>
              <a:t>Unit of study is population or community, not individual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 smtClean="0"/>
              <a:t>Exposure and outcome rates measured in series of populations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 smtClean="0"/>
              <a:t>Explores correlation between aggregated exposure and outcome data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 smtClean="0"/>
              <a:t>Low cost, quick and convenient – often uses existing data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 smtClean="0"/>
              <a:t>Useful for exposures that cannot be measured individually (i.e. air pollution, drinking water)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 smtClean="0"/>
              <a:t>Limited data on other factors associated with outcome (confounding)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 smtClean="0"/>
              <a:t>Cannot link exposure with outcome in individual (ecological fallacy)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 smtClean="0"/>
              <a:t>Difficult to interpret, weakest form of evidence </a:t>
            </a:r>
            <a:endParaRPr lang="th-TH" altLang="en-US" sz="22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(Correlational)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7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2" y="838200"/>
            <a:ext cx="6063358" cy="2432194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3581400"/>
            <a:ext cx="8610600" cy="28642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Occurs relationships observed for groups are assumed to hold for individuals in the groups.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u="sng" dirty="0" smtClean="0"/>
              <a:t>Example</a:t>
            </a:r>
            <a:r>
              <a:rPr lang="en-US" altLang="en-US" sz="2400" b="1" dirty="0" smtClean="0"/>
              <a:t>: </a:t>
            </a:r>
            <a:r>
              <a:rPr lang="en-US" altLang="en-US" sz="2400" b="1" dirty="0"/>
              <a:t>In 1800’s, </a:t>
            </a:r>
            <a:r>
              <a:rPr lang="en-US" altLang="en-US" sz="2400" b="1" dirty="0" err="1"/>
              <a:t>Émile</a:t>
            </a:r>
            <a:r>
              <a:rPr lang="en-US" altLang="en-US" sz="2400" b="1" dirty="0"/>
              <a:t> Durkheim (1858 –1917) found that suicide rates were higher in countries that were predominately Protestant. Durkheim </a:t>
            </a:r>
            <a:r>
              <a:rPr lang="en-US" altLang="en-US" sz="2400" b="1" dirty="0" smtClean="0"/>
              <a:t>concluded </a:t>
            </a:r>
            <a:r>
              <a:rPr lang="en-US" altLang="en-US" sz="2400" b="1" dirty="0"/>
              <a:t>that Protestants are more likely to commit suicide!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Fallacy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990600"/>
            <a:ext cx="8610600" cy="526228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Exposure and outcome status are determined at same time (“snapshot” or “cross-section”)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Unit of study is individual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Measures prevalence, not incidence.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Examines association, not causation.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Difficult to establish temporal sequence (which came first: exposure or outcome).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Not suitable for rare/high mortality diseases or diseases with short duration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en-US" altLang="en-US" sz="2400" b="1" dirty="0" smtClean="0"/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th-TH" alt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Cross-Sectional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2931459" y="4850092"/>
            <a:ext cx="1183341" cy="878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/>
          <p:cNvGraphicFramePr/>
          <p:nvPr>
            <p:extLst/>
          </p:nvPr>
        </p:nvGraphicFramePr>
        <p:xfrm>
          <a:off x="960716" y="990600"/>
          <a:ext cx="7421283" cy="3630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/>
          </p:nvPr>
        </p:nvGraphicFramePr>
        <p:xfrm>
          <a:off x="812799" y="5525472"/>
          <a:ext cx="7094071" cy="811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60717" y="4850092"/>
            <a:ext cx="6946153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14800" y="4988859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Measured at specific point in time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Cross-Sectional Study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9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914400"/>
            <a:ext cx="8220636" cy="54136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Compares individual with known exposure (or risk factor) with those without.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Unit of study is individual.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Exposure status determined before outcome detection.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Individuals grouped according to exposure, followed to determine if they develop outcome.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Looking for difference in risk (incidence) in outcome over time.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Best observational design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Cohort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2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698501" y="956834"/>
          <a:ext cx="77470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698501" y="4638429"/>
          <a:ext cx="8044598" cy="811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1627496" y="5293982"/>
            <a:ext cx="1" cy="49721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843046" y="5293982"/>
            <a:ext cx="1" cy="49721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2000" y="5791200"/>
            <a:ext cx="150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Prospective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34200" y="5791200"/>
            <a:ext cx="166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Retrospective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Cohort Study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52401" y="838200"/>
          <a:ext cx="8839200" cy="53340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97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1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984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Strengths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indent="-177800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Study</a:t>
                      </a: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</a:rPr>
                        <a:t> new or rare exposures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</a:rPr>
                        <a:t>Maintains temporal sequence 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</a:rPr>
                        <a:t>Examine multiple outcomes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</a:rPr>
                        <a:t>Minimizes bias in exposure measurement 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</a:rPr>
                        <a:t>Directly measures of incidence, relative risk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buFont typeface="Arial" pitchFamily="34" charset="0"/>
                        <a:buNone/>
                      </a:pPr>
                      <a:endParaRPr lang="en-US" sz="800" baseline="0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415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Limitations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Not feasible for rare events or events with long latency 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Requires</a:t>
                      </a:r>
                      <a:r>
                        <a:rPr lang="en-US" sz="2400" b="1" baseline="0" dirty="0" smtClean="0">
                          <a:solidFill>
                            <a:srgbClr val="002060"/>
                          </a:solidFill>
                        </a:rPr>
                        <a:t> l</a:t>
                      </a:r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arge</a:t>
                      </a:r>
                      <a:r>
                        <a:rPr lang="en-US" sz="2400" b="1" baseline="0" dirty="0" smtClean="0">
                          <a:solidFill>
                            <a:srgbClr val="002060"/>
                          </a:solidFill>
                        </a:rPr>
                        <a:t> sample sizes</a:t>
                      </a:r>
                      <a:endParaRPr lang="en-US" sz="2400" b="1" dirty="0" smtClean="0">
                        <a:solidFill>
                          <a:srgbClr val="002060"/>
                        </a:solidFill>
                      </a:endParaRPr>
                    </a:p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Expensive and time-consuming (prospective)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Inadequate records (retrospective)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Potential loss</a:t>
                      </a:r>
                      <a:r>
                        <a:rPr lang="en-US" sz="2400" b="1" baseline="0" dirty="0" smtClean="0">
                          <a:solidFill>
                            <a:srgbClr val="002060"/>
                          </a:solidFill>
                        </a:rPr>
                        <a:t> to follow-up</a:t>
                      </a:r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  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US" sz="8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Cohort Study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8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838200"/>
            <a:ext cx="8302455" cy="4710953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Compares exposures in individuals with outcome (cases) with individuals without outcome (controls).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Unit of study is individual.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Exposure data collected retrospectively.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Individuals </a:t>
            </a:r>
            <a:r>
              <a:rPr lang="en-US" altLang="en-US" sz="2400" b="1" dirty="0"/>
              <a:t>grouped according to </a:t>
            </a:r>
            <a:r>
              <a:rPr lang="en-US" altLang="en-US" sz="2400" b="1" dirty="0" smtClean="0"/>
              <a:t>outcome.</a:t>
            </a:r>
            <a:endParaRPr lang="en-US" altLang="en-US" sz="2400" b="1" dirty="0"/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Compare frequency of exposure among cases and controls.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Cannot calculate incidence because study does not follow outcome-free population over time.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Estimates odds ratio rather than relative risk.</a:t>
            </a:r>
            <a:endParaRPr lang="en-US" altLang="en-US" sz="2400" b="1" dirty="0"/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th-TH" alt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Case-Control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9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/>
          </p:nvPr>
        </p:nvGraphicFramePr>
        <p:xfrm>
          <a:off x="611094" y="5547190"/>
          <a:ext cx="7524377" cy="811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214680" y="1494817"/>
            <a:ext cx="1631652" cy="815826"/>
            <a:chOff x="5341987" y="886"/>
            <a:chExt cx="1631652" cy="815826"/>
          </a:xfrm>
        </p:grpSpPr>
        <p:sp>
          <p:nvSpPr>
            <p:cNvPr id="10" name="Rounded Rectangle 9"/>
            <p:cNvSpPr/>
            <p:nvPr/>
          </p:nvSpPr>
          <p:spPr>
            <a:xfrm>
              <a:off x="5341987" y="886"/>
              <a:ext cx="1631652" cy="8158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365882" y="24781"/>
              <a:ext cx="1583862" cy="7680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b="1" dirty="0" smtClean="0"/>
                <a:t>Factor Present</a:t>
              </a:r>
              <a:endParaRPr lang="en-US" sz="2300" b="1" kern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214680" y="4595626"/>
            <a:ext cx="1631652" cy="815826"/>
            <a:chOff x="5341987" y="886"/>
            <a:chExt cx="1631652" cy="815826"/>
          </a:xfrm>
        </p:grpSpPr>
        <p:sp>
          <p:nvSpPr>
            <p:cNvPr id="13" name="Rounded Rectangle 12"/>
            <p:cNvSpPr/>
            <p:nvPr/>
          </p:nvSpPr>
          <p:spPr>
            <a:xfrm>
              <a:off x="5341987" y="886"/>
              <a:ext cx="1631652" cy="8158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5365882" y="24781"/>
              <a:ext cx="1583862" cy="7680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b="1" dirty="0" smtClean="0"/>
                <a:t>Factor Absent</a:t>
              </a:r>
              <a:endParaRPr lang="en-US" sz="2300" b="1" kern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38575" y="3569436"/>
            <a:ext cx="1631652" cy="815826"/>
            <a:chOff x="5341987" y="886"/>
            <a:chExt cx="1631652" cy="815826"/>
          </a:xfrm>
        </p:grpSpPr>
        <p:sp>
          <p:nvSpPr>
            <p:cNvPr id="16" name="Rounded Rectangle 15"/>
            <p:cNvSpPr/>
            <p:nvPr/>
          </p:nvSpPr>
          <p:spPr>
            <a:xfrm>
              <a:off x="5341987" y="886"/>
              <a:ext cx="1631652" cy="8158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365882" y="24781"/>
              <a:ext cx="1583862" cy="7680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b="1" dirty="0" smtClean="0"/>
                <a:t>Factor Present</a:t>
              </a:r>
              <a:endParaRPr lang="en-US" sz="2300" b="1" kern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14680" y="2533956"/>
            <a:ext cx="1655547" cy="821773"/>
            <a:chOff x="2343293" y="-943445"/>
            <a:chExt cx="1655547" cy="821773"/>
          </a:xfrm>
        </p:grpSpPr>
        <p:sp>
          <p:nvSpPr>
            <p:cNvPr id="19" name="Rounded Rectangle 18"/>
            <p:cNvSpPr/>
            <p:nvPr/>
          </p:nvSpPr>
          <p:spPr>
            <a:xfrm>
              <a:off x="2343293" y="-943445"/>
              <a:ext cx="1631652" cy="8158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2414978" y="-889708"/>
              <a:ext cx="1583862" cy="7680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b="1" dirty="0" smtClean="0"/>
                <a:t>Factor Absent</a:t>
              </a:r>
              <a:endParaRPr lang="en-US" sz="2300" b="1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708383" y="3977349"/>
            <a:ext cx="1912487" cy="815826"/>
            <a:chOff x="3057673" y="469986"/>
            <a:chExt cx="1631652" cy="815826"/>
          </a:xfrm>
        </p:grpSpPr>
        <p:sp>
          <p:nvSpPr>
            <p:cNvPr id="22" name="Rounded Rectangle 21"/>
            <p:cNvSpPr/>
            <p:nvPr/>
          </p:nvSpPr>
          <p:spPr>
            <a:xfrm>
              <a:off x="3057673" y="469986"/>
              <a:ext cx="1631652" cy="8158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4"/>
            <p:cNvSpPr/>
            <p:nvPr/>
          </p:nvSpPr>
          <p:spPr>
            <a:xfrm>
              <a:off x="3081568" y="493881"/>
              <a:ext cx="1583862" cy="7680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b="1" dirty="0" smtClean="0"/>
                <a:t>No Outcome (controls)</a:t>
              </a:r>
              <a:endParaRPr lang="en-US" sz="2300" b="1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32278" y="1961696"/>
            <a:ext cx="1888591" cy="815826"/>
            <a:chOff x="3057673" y="469986"/>
            <a:chExt cx="1631652" cy="815826"/>
          </a:xfrm>
        </p:grpSpPr>
        <p:sp>
          <p:nvSpPr>
            <p:cNvPr id="25" name="Rounded Rectangle 24"/>
            <p:cNvSpPr/>
            <p:nvPr/>
          </p:nvSpPr>
          <p:spPr>
            <a:xfrm>
              <a:off x="3057673" y="469986"/>
              <a:ext cx="1631652" cy="8158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3081568" y="493881"/>
              <a:ext cx="1583862" cy="7680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b="1" dirty="0" smtClean="0"/>
                <a:t>Outcome (cases)</a:t>
              </a:r>
              <a:endParaRPr lang="en-US" sz="2300" b="1" kern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297668" y="2971711"/>
            <a:ext cx="1631652" cy="815826"/>
            <a:chOff x="252667" y="1395484"/>
            <a:chExt cx="1631652" cy="815826"/>
          </a:xfrm>
        </p:grpSpPr>
        <p:sp>
          <p:nvSpPr>
            <p:cNvPr id="28" name="Rounded Rectangle 27"/>
            <p:cNvSpPr/>
            <p:nvPr/>
          </p:nvSpPr>
          <p:spPr>
            <a:xfrm>
              <a:off x="252667" y="1395484"/>
              <a:ext cx="1631652" cy="8158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4"/>
            <p:cNvSpPr/>
            <p:nvPr/>
          </p:nvSpPr>
          <p:spPr>
            <a:xfrm>
              <a:off x="276562" y="1419379"/>
              <a:ext cx="1583862" cy="7680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n-US" sz="2300" b="1" kern="1200" dirty="0" smtClean="0"/>
                <a:t>Study</a:t>
              </a:r>
            </a:p>
            <a:p>
              <a:pPr lvl="0" algn="ctr" defTabSz="102235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en-US" sz="2300" b="1" kern="1200" dirty="0" smtClean="0"/>
                <a:t>Population</a:t>
              </a:r>
              <a:endParaRPr lang="en-US" sz="2300" b="1" kern="1200" dirty="0"/>
            </a:p>
          </p:txBody>
        </p:sp>
      </p:grpSp>
      <p:cxnSp>
        <p:nvCxnSpPr>
          <p:cNvPr id="30" name="Straight Connector 29"/>
          <p:cNvCxnSpPr>
            <a:stCxn id="28" idx="1"/>
            <a:endCxn id="25" idx="3"/>
          </p:cNvCxnSpPr>
          <p:nvPr/>
        </p:nvCxnSpPr>
        <p:spPr>
          <a:xfrm flipH="1" flipV="1">
            <a:off x="5620869" y="2369609"/>
            <a:ext cx="676799" cy="101001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8" idx="1"/>
            <a:endCxn id="22" idx="3"/>
          </p:cNvCxnSpPr>
          <p:nvPr/>
        </p:nvCxnSpPr>
        <p:spPr>
          <a:xfrm flipH="1">
            <a:off x="5620870" y="3379624"/>
            <a:ext cx="676798" cy="100563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0" idx="3"/>
          </p:cNvCxnSpPr>
          <p:nvPr/>
        </p:nvCxnSpPr>
        <p:spPr>
          <a:xfrm flipH="1" flipV="1">
            <a:off x="2846332" y="1902730"/>
            <a:ext cx="862051" cy="46687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" idx="1"/>
            <a:endCxn id="19" idx="3"/>
          </p:cNvCxnSpPr>
          <p:nvPr/>
        </p:nvCxnSpPr>
        <p:spPr>
          <a:xfrm flipH="1">
            <a:off x="2846332" y="2369609"/>
            <a:ext cx="885946" cy="57226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2" idx="1"/>
            <a:endCxn id="13" idx="3"/>
          </p:cNvCxnSpPr>
          <p:nvPr/>
        </p:nvCxnSpPr>
        <p:spPr>
          <a:xfrm flipH="1">
            <a:off x="2846332" y="4385262"/>
            <a:ext cx="862051" cy="61827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2" idx="1"/>
            <a:endCxn id="16" idx="3"/>
          </p:cNvCxnSpPr>
          <p:nvPr/>
        </p:nvCxnSpPr>
        <p:spPr>
          <a:xfrm flipH="1" flipV="1">
            <a:off x="2870227" y="3977349"/>
            <a:ext cx="838156" cy="4079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Case-Control Study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7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Course Schedule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140247"/>
              </p:ext>
            </p:extLst>
          </p:nvPr>
        </p:nvGraphicFramePr>
        <p:xfrm>
          <a:off x="6098" y="599440"/>
          <a:ext cx="9137903" cy="6449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5671">
                  <a:extLst>
                    <a:ext uri="{9D8B030D-6E8A-4147-A177-3AD203B41FA5}">
                      <a16:colId xmlns:a16="http://schemas.microsoft.com/office/drawing/2014/main" val="3072526523"/>
                    </a:ext>
                  </a:extLst>
                </a:gridCol>
                <a:gridCol w="2015558">
                  <a:extLst>
                    <a:ext uri="{9D8B030D-6E8A-4147-A177-3AD203B41FA5}">
                      <a16:colId xmlns:a16="http://schemas.microsoft.com/office/drawing/2014/main" val="3507812288"/>
                    </a:ext>
                  </a:extLst>
                </a:gridCol>
                <a:gridCol w="2015558">
                  <a:extLst>
                    <a:ext uri="{9D8B030D-6E8A-4147-A177-3AD203B41FA5}">
                      <a16:colId xmlns:a16="http://schemas.microsoft.com/office/drawing/2014/main" val="2612204892"/>
                    </a:ext>
                  </a:extLst>
                </a:gridCol>
                <a:gridCol w="2015558">
                  <a:extLst>
                    <a:ext uri="{9D8B030D-6E8A-4147-A177-3AD203B41FA5}">
                      <a16:colId xmlns:a16="http://schemas.microsoft.com/office/drawing/2014/main" val="1382728240"/>
                    </a:ext>
                  </a:extLst>
                </a:gridCol>
                <a:gridCol w="2015558">
                  <a:extLst>
                    <a:ext uri="{9D8B030D-6E8A-4147-A177-3AD203B41FA5}">
                      <a16:colId xmlns:a16="http://schemas.microsoft.com/office/drawing/2014/main" val="2716970157"/>
                    </a:ext>
                  </a:extLst>
                </a:gridCol>
              </a:tblGrid>
              <a:tr h="251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Day 1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Day 2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Day 3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Day 4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extLst>
                  <a:ext uri="{0D108BD9-81ED-4DB2-BD59-A6C34878D82A}">
                    <a16:rowId xmlns:a16="http://schemas.microsoft.com/office/drawing/2014/main" val="4103324090"/>
                  </a:ext>
                </a:extLst>
              </a:tr>
              <a:tr h="10765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9:00 – 10:30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Course </a:t>
                      </a:r>
                      <a:r>
                        <a:rPr lang="en-US" sz="1600" b="1" dirty="0" smtClean="0">
                          <a:effectLst/>
                        </a:rPr>
                        <a:t>Introduction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Statistical </a:t>
                      </a:r>
                      <a:r>
                        <a:rPr lang="en-US" sz="1600" b="1" dirty="0" smtClean="0">
                          <a:effectLst/>
                        </a:rPr>
                        <a:t>Concepts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Handling and assessing </a:t>
                      </a:r>
                      <a:r>
                        <a:rPr lang="en-US" sz="1600" b="1" dirty="0" smtClean="0">
                          <a:effectLst/>
                        </a:rPr>
                        <a:t>quality </a:t>
                      </a:r>
                      <a:r>
                        <a:rPr lang="en-US" sz="1600" b="1" dirty="0">
                          <a:effectLst/>
                        </a:rPr>
                        <a:t>of public molecular </a:t>
                      </a:r>
                      <a:r>
                        <a:rPr lang="en-US" sz="1600" b="1" dirty="0" smtClean="0">
                          <a:effectLst/>
                        </a:rPr>
                        <a:t>data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Research ethics and reproducibility case </a:t>
                      </a:r>
                      <a:r>
                        <a:rPr lang="en-US" sz="1600" b="1" dirty="0" smtClean="0">
                          <a:effectLst/>
                        </a:rPr>
                        <a:t>studies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extLst>
                  <a:ext uri="{0D108BD9-81ED-4DB2-BD59-A6C34878D82A}">
                    <a16:rowId xmlns:a16="http://schemas.microsoft.com/office/drawing/2014/main" val="4192219668"/>
                  </a:ext>
                </a:extLst>
              </a:tr>
              <a:tr h="5265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10:30 – 11:00 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Coffee Break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Coffee Break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Coffee Break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extLst>
                  <a:ext uri="{0D108BD9-81ED-4DB2-BD59-A6C34878D82A}">
                    <a16:rowId xmlns:a16="http://schemas.microsoft.com/office/drawing/2014/main" val="370088375"/>
                  </a:ext>
                </a:extLst>
              </a:tr>
              <a:tr h="10765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11:00 – 12:30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Designing epidemiologic </a:t>
                      </a:r>
                      <a:r>
                        <a:rPr lang="en-US" sz="1600" b="1" dirty="0" smtClean="0">
                          <a:effectLst/>
                        </a:rPr>
                        <a:t>studies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Hypothesis Testing, Confidence Intervals and Sample </a:t>
                      </a:r>
                      <a:r>
                        <a:rPr lang="en-US" sz="1600" b="1" dirty="0" smtClean="0">
                          <a:effectLst/>
                        </a:rPr>
                        <a:t>Sizes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Advanced Statistical </a:t>
                      </a:r>
                      <a:r>
                        <a:rPr lang="en-US" sz="1600" b="1" dirty="0" smtClean="0">
                          <a:effectLst/>
                        </a:rPr>
                        <a:t>Methods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Developing a Study Protocol, Data Management and </a:t>
                      </a:r>
                      <a:r>
                        <a:rPr lang="en-US" sz="1600" b="1" dirty="0" smtClean="0">
                          <a:effectLst/>
                        </a:rPr>
                        <a:t>FAIR principles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extLst>
                  <a:ext uri="{0D108BD9-81ED-4DB2-BD59-A6C34878D82A}">
                    <a16:rowId xmlns:a16="http://schemas.microsoft.com/office/drawing/2014/main" val="1248576407"/>
                  </a:ext>
                </a:extLst>
              </a:tr>
              <a:tr h="5265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12:30-1:30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Lunch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Lunch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Lunch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Lunch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extLst>
                  <a:ext uri="{0D108BD9-81ED-4DB2-BD59-A6C34878D82A}">
                    <a16:rowId xmlns:a16="http://schemas.microsoft.com/office/drawing/2014/main" val="1503386614"/>
                  </a:ext>
                </a:extLst>
              </a:tr>
              <a:tr h="8015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1:30 – 3:00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Producing .</a:t>
                      </a:r>
                      <a:r>
                        <a:rPr lang="en-US" sz="1600" b="1" dirty="0" err="1">
                          <a:effectLst/>
                        </a:rPr>
                        <a:t>Rmd</a:t>
                      </a:r>
                      <a:r>
                        <a:rPr lang="en-US" sz="1600" b="1" dirty="0">
                          <a:effectLst/>
                        </a:rPr>
                        <a:t> files, data input, data cleaning  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Sources of publicly available data, data structures in </a:t>
                      </a:r>
                      <a:r>
                        <a:rPr lang="en-US" sz="1600" b="1" dirty="0" smtClean="0">
                          <a:effectLst/>
                        </a:rPr>
                        <a:t>R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Statistical Analyses in </a:t>
                      </a:r>
                      <a:r>
                        <a:rPr lang="en-US" sz="1600" b="1" dirty="0" smtClean="0">
                          <a:effectLst/>
                        </a:rPr>
                        <a:t>R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Group project work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extLst>
                  <a:ext uri="{0D108BD9-81ED-4DB2-BD59-A6C34878D82A}">
                    <a16:rowId xmlns:a16="http://schemas.microsoft.com/office/drawing/2014/main" val="1008152236"/>
                  </a:ext>
                </a:extLst>
              </a:tr>
              <a:tr h="5265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3:00 – 3:30 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Coffee Break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Coffee Break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Coffee Break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Coffee Break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extLst>
                  <a:ext uri="{0D108BD9-81ED-4DB2-BD59-A6C34878D82A}">
                    <a16:rowId xmlns:a16="http://schemas.microsoft.com/office/drawing/2014/main" val="3919283253"/>
                  </a:ext>
                </a:extLst>
              </a:tr>
              <a:tr h="9288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3:30 – 5:00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Introduction of group project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Looking at your data (summary </a:t>
                      </a:r>
                      <a:r>
                        <a:rPr lang="en-US" sz="1600" b="1" dirty="0" smtClean="0">
                          <a:effectLst/>
                        </a:rPr>
                        <a:t>statistics,</a:t>
                      </a:r>
                      <a:r>
                        <a:rPr lang="en-US" sz="1600" b="1" baseline="0" dirty="0" smtClean="0">
                          <a:effectLst/>
                        </a:rPr>
                        <a:t> </a:t>
                      </a:r>
                      <a:r>
                        <a:rPr lang="en-US" sz="1600" b="1" dirty="0" smtClean="0">
                          <a:effectLst/>
                        </a:rPr>
                        <a:t>data </a:t>
                      </a:r>
                      <a:r>
                        <a:rPr lang="en-US" sz="1600" b="1" dirty="0">
                          <a:effectLst/>
                        </a:rPr>
                        <a:t>visualization</a:t>
                      </a:r>
                      <a:r>
                        <a:rPr lang="en-US" sz="1600" b="1" dirty="0" smtClean="0">
                          <a:effectLst/>
                        </a:rPr>
                        <a:t>)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Group project work</a:t>
                      </a:r>
                      <a:endParaRPr lang="en-US" sz="16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Group presentations</a:t>
                      </a:r>
                      <a:endParaRPr lang="en-US" sz="16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75" marR="50675" marT="0" marB="0"/>
                </a:tc>
                <a:extLst>
                  <a:ext uri="{0D108BD9-81ED-4DB2-BD59-A6C34878D82A}">
                    <a16:rowId xmlns:a16="http://schemas.microsoft.com/office/drawing/2014/main" val="504867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8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28601" y="914400"/>
          <a:ext cx="8686800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64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2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Strengths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indent="-177800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</a:rPr>
                        <a:t>Efficient for studying rare events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</a:rPr>
                        <a:t>Less expensive and time consuming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buFont typeface="Arial" pitchFamily="34" charset="0"/>
                        <a:buChar char="•"/>
                      </a:pPr>
                      <a:r>
                        <a:rPr lang="en-US" sz="2400" baseline="0" dirty="0" smtClean="0">
                          <a:solidFill>
                            <a:srgbClr val="002060"/>
                          </a:solidFill>
                        </a:rPr>
                        <a:t>Examine multiple risk factors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buFont typeface="Arial" pitchFamily="34" charset="0"/>
                        <a:buNone/>
                      </a:pPr>
                      <a:endParaRPr lang="en-US" sz="800" baseline="0" dirty="0" smtClean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Limitations</a:t>
                      </a:r>
                      <a:endParaRPr 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Must know outcome for exposure at start of study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solidFill>
                            <a:srgbClr val="002060"/>
                          </a:solidFill>
                        </a:rPr>
                        <a:t>Exposure</a:t>
                      </a:r>
                      <a:r>
                        <a:rPr lang="en-US" sz="2400" b="1" baseline="0" dirty="0" smtClean="0">
                          <a:solidFill>
                            <a:srgbClr val="002060"/>
                          </a:solidFill>
                        </a:rPr>
                        <a:t> measurements taken after outcome occurs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b="1" baseline="0" dirty="0" smtClean="0">
                          <a:solidFill>
                            <a:srgbClr val="002060"/>
                          </a:solidFill>
                        </a:rPr>
                        <a:t>Inefficient for rare exposure</a:t>
                      </a:r>
                      <a:endParaRPr lang="en-US" sz="2400" b="1" dirty="0" smtClean="0">
                        <a:solidFill>
                          <a:srgbClr val="002060"/>
                        </a:solidFill>
                      </a:endParaRPr>
                    </a:p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b="1" baseline="0" dirty="0" smtClean="0">
                          <a:solidFill>
                            <a:srgbClr val="002060"/>
                          </a:solidFill>
                        </a:rPr>
                        <a:t>Susceptible to bias</a:t>
                      </a:r>
                    </a:p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sz="2400" b="1" baseline="0" dirty="0" smtClean="0">
                          <a:solidFill>
                            <a:srgbClr val="002060"/>
                          </a:solidFill>
                        </a:rPr>
                        <a:t>Cannot measure incidence, relative risk</a:t>
                      </a:r>
                      <a:endParaRPr lang="en-US" sz="2400" b="1" dirty="0" smtClean="0">
                        <a:solidFill>
                          <a:srgbClr val="002060"/>
                        </a:solidFill>
                      </a:endParaRPr>
                    </a:p>
                    <a:p>
                      <a:pPr marL="177800" indent="-17780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endParaRPr lang="en-US" sz="8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Case-Control Study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4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8600" y="914400"/>
          <a:ext cx="86868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Cohort Study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Case-Control Study</a:t>
                      </a:r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Preferred study design when…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1775" indent="-231775">
                        <a:spcAft>
                          <a:spcPts val="1200"/>
                        </a:spcAft>
                        <a:buFont typeface="Arial" pitchFamily="34" charset="0"/>
                        <a:buChar char="•"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Population</a:t>
                      </a: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 members are easily identifiable</a:t>
                      </a:r>
                    </a:p>
                    <a:p>
                      <a:pPr marL="231775" indent="-231775">
                        <a:spcAft>
                          <a:spcPts val="1200"/>
                        </a:spcAft>
                        <a:buFont typeface="Arial" pitchFamily="34" charset="0"/>
                        <a:buChar char="•"/>
                      </a:pP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Members are easily accessible</a:t>
                      </a:r>
                    </a:p>
                    <a:p>
                      <a:pPr marL="231775" indent="-231775">
                        <a:spcAft>
                          <a:spcPts val="1200"/>
                        </a:spcAft>
                        <a:buFont typeface="Arial" pitchFamily="34" charset="0"/>
                        <a:buChar char="•"/>
                      </a:pP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Exposure is rare</a:t>
                      </a:r>
                    </a:p>
                    <a:p>
                      <a:pPr marL="231775" indent="-231775">
                        <a:buFont typeface="Arial" pitchFamily="34" charset="0"/>
                        <a:buChar char="•"/>
                      </a:pP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There may be multiple outcomes involved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1775" indent="-231775">
                        <a:spcAft>
                          <a:spcPts val="1200"/>
                        </a:spcAft>
                        <a:buFont typeface="Arial" pitchFamily="34" charset="0"/>
                        <a:buChar char="•"/>
                      </a:pP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Identifying and/or accessing entire cohort would be too costly or time consuming</a:t>
                      </a:r>
                    </a:p>
                    <a:p>
                      <a:pPr marL="231775" indent="-231775">
                        <a:buFont typeface="Arial" pitchFamily="34" charset="0"/>
                        <a:buChar char="•"/>
                      </a:pP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Outcome is rare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120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Study group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Exposed individuals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Individuals</a:t>
                      </a:r>
                      <a:r>
                        <a:rPr lang="en-US" sz="2200" b="1" baseline="0" dirty="0" smtClean="0">
                          <a:solidFill>
                            <a:srgbClr val="002060"/>
                          </a:solidFill>
                        </a:rPr>
                        <a:t> with outcome</a:t>
                      </a:r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 (cases)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Comparison group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Non-exposed individuals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002060"/>
                          </a:solidFill>
                        </a:rPr>
                        <a:t>Individuals without the outcome (controls)</a:t>
                      </a:r>
                      <a:endParaRPr lang="en-US" sz="22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Cohort vs Case-Control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965200"/>
            <a:ext cx="8077200" cy="50673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800100" lvl="1" indent="-342900" defTabSz="914400">
              <a:spcBef>
                <a:spcPts val="1200"/>
              </a:spcBef>
              <a:buClr>
                <a:schemeClr val="bg1"/>
              </a:buClr>
              <a:buSzPct val="100000"/>
              <a:defRPr/>
            </a:pP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Arial" charset="0"/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66701" y="793750"/>
          <a:ext cx="8610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Epidemiologic Study Designs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8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Experimental Studies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865546"/>
            <a:ext cx="8643662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Three main characteristics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Manipulation</a:t>
            </a:r>
            <a:r>
              <a:rPr lang="en-US" sz="2400" dirty="0" smtClean="0"/>
              <a:t> of exposure to observe effect on outcomes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Control </a:t>
            </a:r>
            <a:r>
              <a:rPr lang="en-US" sz="2400" dirty="0" smtClean="0"/>
              <a:t>of effects of extraneous (lurking) variables on outcome by using control (no exposure) group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Randomization</a:t>
            </a:r>
            <a:r>
              <a:rPr lang="en-US" sz="2400" dirty="0" smtClean="0"/>
              <a:t> to ensure that every study unit has an equal chance of being assigned to the exposure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Considered most powerful designs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C</a:t>
            </a:r>
            <a:r>
              <a:rPr lang="en-US" sz="2400" b="1" dirty="0" smtClean="0"/>
              <a:t>an establish causality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Disadvantages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May not be practical (ethical concerns)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May not be representative of “real world”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165" y="3581400"/>
            <a:ext cx="231229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00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Types of Experimental Design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103" y="685798"/>
            <a:ext cx="43434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Pre – Experimental</a:t>
            </a:r>
          </a:p>
          <a:p>
            <a:pPr marL="569913" lvl="1" indent="-225425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One-shot case study</a:t>
            </a:r>
          </a:p>
          <a:p>
            <a:pPr marL="569913" lvl="1" indent="-225425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One group pre-test – post-test</a:t>
            </a:r>
          </a:p>
          <a:p>
            <a:pPr marL="569913" lvl="1" indent="-225425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Static group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/>
              <a:t>Quasi – Experimental</a:t>
            </a:r>
          </a:p>
          <a:p>
            <a:pPr marL="569913" lvl="1" indent="-225425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Non-randomized controlled study</a:t>
            </a:r>
          </a:p>
          <a:p>
            <a:pPr marL="569913" lvl="1" indent="-225425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Time Series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True Experimental</a:t>
            </a:r>
          </a:p>
          <a:p>
            <a:pPr marL="569913" lvl="1" indent="-225425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Pre-test – post-test control group</a:t>
            </a:r>
          </a:p>
          <a:p>
            <a:pPr marL="569913" lvl="1" indent="-225425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Post-test only control group</a:t>
            </a:r>
          </a:p>
          <a:p>
            <a:pPr marL="569913" lvl="1" indent="-225425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Solomon Four Group</a:t>
            </a:r>
          </a:p>
          <a:p>
            <a:pPr marL="569913" lvl="1" indent="-225425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Randomized block</a:t>
            </a:r>
          </a:p>
          <a:p>
            <a:pPr marL="569913" lvl="1" indent="-225425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Latin Square</a:t>
            </a:r>
          </a:p>
          <a:p>
            <a:pPr marL="569913" lvl="1" indent="-225425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Factorial Design</a:t>
            </a:r>
            <a:endParaRPr lang="en-US" sz="2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" y="685798"/>
          <a:ext cx="4800598" cy="6172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665">
                  <a:extLst>
                    <a:ext uri="{9D8B030D-6E8A-4147-A177-3AD203B41FA5}">
                      <a16:colId xmlns:a16="http://schemas.microsoft.com/office/drawing/2014/main" val="1206915362"/>
                    </a:ext>
                  </a:extLst>
                </a:gridCol>
                <a:gridCol w="938134">
                  <a:extLst>
                    <a:ext uri="{9D8B030D-6E8A-4147-A177-3AD203B41FA5}">
                      <a16:colId xmlns:a16="http://schemas.microsoft.com/office/drawing/2014/main" val="17117765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60209396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val="2040434200"/>
                    </a:ext>
                  </a:extLst>
                </a:gridCol>
              </a:tblGrid>
              <a:tr h="3684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341554"/>
                  </a:ext>
                </a:extLst>
              </a:tr>
              <a:tr h="644857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 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Usually not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Often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Always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583361"/>
                  </a:ext>
                </a:extLst>
              </a:tr>
              <a:tr h="1197591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r>
                        <a:rPr lang="en-US" baseline="0" dirty="0" smtClean="0"/>
                        <a:t> selection of subjects from population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947825"/>
                  </a:ext>
                </a:extLst>
              </a:tr>
              <a:tr h="1197591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assignment of subjects to groups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03295"/>
                  </a:ext>
                </a:extLst>
              </a:tr>
              <a:tr h="1197591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r>
                        <a:rPr lang="en-US" baseline="0" dirty="0" smtClean="0"/>
                        <a:t> assignment of treatment to groups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86900"/>
                  </a:ext>
                </a:extLst>
              </a:tr>
              <a:tr h="921224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 over</a:t>
                      </a:r>
                      <a:r>
                        <a:rPr lang="en-US" baseline="0" dirty="0" smtClean="0"/>
                        <a:t> extraneous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582022"/>
                  </a:ext>
                </a:extLst>
              </a:tr>
              <a:tr h="644857">
                <a:tc>
                  <a:txBody>
                    <a:bodyPr/>
                    <a:lstStyle/>
                    <a:p>
                      <a:r>
                        <a:rPr lang="en-US" dirty="0" smtClean="0"/>
                        <a:t>Evidence of causality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Weak/ Moderate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30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63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914400"/>
            <a:ext cx="8116003" cy="5638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nb-NO" altLang="en-US" sz="2400" b="1" dirty="0" smtClean="0"/>
              <a:t>An </a:t>
            </a:r>
            <a:r>
              <a:rPr lang="nb-NO" altLang="en-US" sz="2400" b="1" dirty="0"/>
              <a:t>epidemiological experiment in which subjects in a population are randomly allocated into groups, usually called </a:t>
            </a:r>
            <a:r>
              <a:rPr lang="nb-NO" altLang="en-US" sz="2400" b="1" i="1" dirty="0"/>
              <a:t>study</a:t>
            </a:r>
            <a:r>
              <a:rPr lang="nb-NO" altLang="en-US" sz="2400" b="1" dirty="0"/>
              <a:t> and </a:t>
            </a:r>
            <a:r>
              <a:rPr lang="nb-NO" altLang="en-US" sz="2400" b="1" i="1" dirty="0"/>
              <a:t>control </a:t>
            </a:r>
            <a:r>
              <a:rPr lang="nb-NO" altLang="en-US" sz="2400" b="1" dirty="0"/>
              <a:t>groups to receive and not receive an experimental preventive or therapetuic procedure, maneuver, or </a:t>
            </a:r>
            <a:r>
              <a:rPr lang="nb-NO" altLang="en-US" sz="2400" b="1" dirty="0" smtClean="0"/>
              <a:t>interventition</a:t>
            </a:r>
            <a:r>
              <a:rPr lang="nb-NO" altLang="en-US" sz="2400" b="1" dirty="0"/>
              <a:t> </a:t>
            </a:r>
            <a:r>
              <a:rPr lang="nb-NO" altLang="en-US" sz="2400" b="1" dirty="0" smtClean="0"/>
              <a:t>[Last, 2001]. </a:t>
            </a:r>
            <a:endParaRPr lang="nb-NO" altLang="en-US" sz="2400" b="1" dirty="0"/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nb-NO" altLang="en-US" sz="2400" b="1" dirty="0" smtClean="0"/>
              <a:t>”Gold </a:t>
            </a:r>
            <a:r>
              <a:rPr lang="nb-NO" altLang="en-US" sz="2400" b="1" dirty="0"/>
              <a:t>standard” in epidemiological </a:t>
            </a:r>
            <a:r>
              <a:rPr lang="nb-NO" altLang="en-US" sz="2400" b="1" dirty="0" smtClean="0"/>
              <a:t>research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nb-NO" altLang="en-US" sz="2400" b="1" dirty="0" smtClean="0"/>
              <a:t>Allows examination of causation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nb-NO" altLang="en-US" sz="2400" b="1" dirty="0" smtClean="0"/>
              <a:t>Controls </a:t>
            </a:r>
            <a:r>
              <a:rPr lang="nb-NO" altLang="en-US" sz="2400" b="1" dirty="0"/>
              <a:t>for confounding (known and </a:t>
            </a:r>
            <a:r>
              <a:rPr lang="nb-NO" altLang="en-US" sz="2400" b="1" dirty="0" smtClean="0"/>
              <a:t>unknown)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nb-NO" altLang="en-US" sz="2400" b="1" dirty="0" smtClean="0"/>
              <a:t>Prevents selection bias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nb-NO" altLang="en-US" sz="2400" b="1" dirty="0" smtClean="0"/>
              <a:t>Sometimes presents ethical issues</a:t>
            </a:r>
            <a:endParaRPr lang="nb-NO" alt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Controlled 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812800" y="1397000"/>
          <a:ext cx="77470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04565" y="2946557"/>
            <a:ext cx="211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Randomization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12799" y="5525472"/>
          <a:ext cx="7094071" cy="811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Controlled 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1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900502" y="870465"/>
          <a:ext cx="7837098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Variations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945551" y="2423369"/>
          <a:ext cx="7747000" cy="18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945551" y="4226769"/>
          <a:ext cx="7747000" cy="258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43434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Solomon Four-Group Design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" y="2204992"/>
            <a:ext cx="9143999" cy="10369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2876" y="4143893"/>
            <a:ext cx="9143999" cy="10369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28600" y="68579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Post-Test Only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" y="2291165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Pre-Test – Post-Test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2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Block Design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81001" y="914400"/>
          <a:ext cx="8382000" cy="258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1755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Quasi-Experimental Study Design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1" y="838200"/>
            <a:ext cx="88392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b="1" dirty="0" smtClean="0"/>
              <a:t>Similar to experimental design but lacks randomization or control group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b="1" dirty="0" smtClean="0"/>
              <a:t>Generally used in situation where cannot randomly assign exposure (treatment) but want to establish causality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b="1" dirty="0" smtClean="0"/>
              <a:t>Allows evaluation of outcomes in natural setting (“real world”)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b="1" dirty="0" smtClean="0"/>
              <a:t>Disadvantages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No control over extraneous (lurking) variables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Less reliable results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Weaker evidence for causality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b="1" dirty="0" smtClean="0"/>
              <a:t>Types of Quasi-Experimental Studies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Non-randomized control group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Time-series</a:t>
            </a:r>
          </a:p>
        </p:txBody>
      </p:sp>
    </p:spTree>
    <p:extLst>
      <p:ext uri="{BB962C8B-B14F-4D97-AF65-F5344CB8AC3E}">
        <p14:creationId xmlns:p14="http://schemas.microsoft.com/office/powerpoint/2010/main" val="399716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3429000" y="2571750"/>
            <a:ext cx="184150" cy="8858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239000" cy="676687"/>
          </a:xfrm>
        </p:spPr>
        <p:txBody>
          <a:bodyPr/>
          <a:lstStyle/>
          <a:p>
            <a:r>
              <a:rPr lang="en-US" dirty="0" smtClean="0"/>
              <a:t>Introduction </a:t>
            </a:r>
            <a:r>
              <a:rPr lang="en-US" smtClean="0"/>
              <a:t>to Epidemiology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Quasi-Experimental Study Designs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24450" y="1427670"/>
            <a:ext cx="8495102" cy="2260600"/>
            <a:chOff x="324450" y="1066800"/>
            <a:chExt cx="8495102" cy="2260600"/>
          </a:xfrm>
        </p:grpSpPr>
        <p:graphicFrame>
          <p:nvGraphicFramePr>
            <p:cNvPr id="3" name="Diagram 2"/>
            <p:cNvGraphicFramePr/>
            <p:nvPr>
              <p:extLst/>
            </p:nvPr>
          </p:nvGraphicFramePr>
          <p:xfrm>
            <a:off x="716952" y="1066800"/>
            <a:ext cx="8102600" cy="1193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6" name="Diagram 5"/>
            <p:cNvGraphicFramePr/>
            <p:nvPr>
              <p:extLst/>
            </p:nvPr>
          </p:nvGraphicFramePr>
          <p:xfrm>
            <a:off x="716952" y="2133600"/>
            <a:ext cx="8102600" cy="1193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 rot="16200000">
              <a:off x="-361351" y="2057401"/>
              <a:ext cx="1752602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Matching?</a:t>
              </a:r>
              <a:endParaRPr lang="en-US" dirty="0"/>
            </a:p>
          </p:txBody>
        </p:sp>
      </p:grpSp>
      <p:graphicFrame>
        <p:nvGraphicFramePr>
          <p:cNvPr id="9" name="Diagram 8"/>
          <p:cNvGraphicFramePr/>
          <p:nvPr>
            <p:extLst/>
          </p:nvPr>
        </p:nvGraphicFramePr>
        <p:xfrm>
          <a:off x="457200" y="4369758"/>
          <a:ext cx="8349412" cy="1116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4448" y="951621"/>
            <a:ext cx="462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Non-randomized Control Group Design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4449" y="405218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Time Series Study Design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639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389965" y="1156446"/>
          <a:ext cx="8619564" cy="2341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9965" y="3497727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$							        $$$$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Least Informative			         Most Informative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Generate Hypotheses		     Establish Causality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 of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Systematic Literature Review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81400" y="838200"/>
            <a:ext cx="54864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Methodical and comprehensive literature synthesis focused on well-formulated research question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Procedures are defined in advance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Clear inclusion and exclusion criteria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Explicit search strategy</a:t>
            </a:r>
          </a:p>
          <a:p>
            <a:pPr marL="569913" lvl="1" indent="-225425"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Systematic assessment of study quality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Process is transparent and reproducible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/>
              <a:t>Designed to minimize bias</a:t>
            </a:r>
            <a:endParaRPr lang="en-US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52400" y="838200"/>
            <a:ext cx="3497548" cy="3734038"/>
            <a:chOff x="152400" y="838200"/>
            <a:chExt cx="3497548" cy="37340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838200"/>
              <a:ext cx="3497548" cy="373403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57400" y="2705219"/>
              <a:ext cx="1447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300" dirty="0" smtClean="0"/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 smtClean="0"/>
                <a:t>Literature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3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0501" y="4572238"/>
            <a:ext cx="3352799" cy="1523761"/>
            <a:chOff x="986773" y="4536366"/>
            <a:chExt cx="1828801" cy="184072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752600" y="5881249"/>
              <a:ext cx="300973" cy="4297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986773" y="4536366"/>
              <a:ext cx="1828801" cy="1840728"/>
              <a:chOff x="986774" y="4553992"/>
              <a:chExt cx="1828801" cy="1840728"/>
            </a:xfrm>
          </p:grpSpPr>
          <p:sp>
            <p:nvSpPr>
              <p:cNvPr id="14" name="Isosceles Triangle 13"/>
              <p:cNvSpPr/>
              <p:nvPr/>
            </p:nvSpPr>
            <p:spPr bwMode="auto">
              <a:xfrm rot="10800000">
                <a:off x="986774" y="4710789"/>
                <a:ext cx="1828800" cy="16002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986774" y="4553992"/>
                <a:ext cx="1828801" cy="313593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748774" y="6248400"/>
                <a:ext cx="304800" cy="1463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09550" y="6254591"/>
            <a:ext cx="331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Systematic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75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journals.plos.org/plosmedicine/article/figure/image?size=large&amp;id=10.1371/journal.pmed.1000100.g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05" y="765593"/>
            <a:ext cx="6905192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Phases of a Systematic Review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6551762"/>
            <a:ext cx="6781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101010"/>
                </a:solidFill>
                <a:latin typeface="+mn-lt"/>
              </a:rPr>
              <a:t>Source:</a:t>
            </a:r>
            <a:r>
              <a:rPr lang="en-US" sz="1200" b="1" dirty="0">
                <a:solidFill>
                  <a:srgbClr val="101010"/>
                </a:solidFill>
                <a:latin typeface="+mn-lt"/>
              </a:rPr>
              <a:t> </a:t>
            </a:r>
            <a:r>
              <a:rPr lang="en-US" sz="1200" dirty="0" err="1">
                <a:solidFill>
                  <a:srgbClr val="101010"/>
                </a:solidFill>
                <a:latin typeface="+mn-lt"/>
              </a:rPr>
              <a:t>Liberati</a:t>
            </a:r>
            <a:r>
              <a:rPr lang="en-US" sz="1200" dirty="0">
                <a:solidFill>
                  <a:srgbClr val="101010"/>
                </a:solidFill>
                <a:latin typeface="+mn-lt"/>
              </a:rPr>
              <a:t> </a:t>
            </a:r>
            <a:r>
              <a:rPr lang="en-US" sz="1200" dirty="0" smtClean="0">
                <a:solidFill>
                  <a:srgbClr val="101010"/>
                </a:solidFill>
                <a:latin typeface="+mn-lt"/>
              </a:rPr>
              <a:t>et al. </a:t>
            </a:r>
            <a:r>
              <a:rPr lang="en-US" sz="1200" dirty="0" err="1" smtClean="0">
                <a:solidFill>
                  <a:srgbClr val="101010"/>
                </a:solidFill>
                <a:latin typeface="+mn-lt"/>
              </a:rPr>
              <a:t>PLoS</a:t>
            </a:r>
            <a:r>
              <a:rPr lang="en-US" sz="1200" dirty="0" smtClean="0">
                <a:solidFill>
                  <a:srgbClr val="101010"/>
                </a:solidFill>
                <a:latin typeface="+mn-lt"/>
              </a:rPr>
              <a:t> </a:t>
            </a:r>
            <a:r>
              <a:rPr lang="en-US" sz="1200" dirty="0">
                <a:solidFill>
                  <a:srgbClr val="101010"/>
                </a:solidFill>
                <a:latin typeface="+mn-lt"/>
              </a:rPr>
              <a:t>Med 6(7): </a:t>
            </a:r>
            <a:r>
              <a:rPr lang="en-US" sz="1200" dirty="0" smtClean="0">
                <a:solidFill>
                  <a:srgbClr val="101010"/>
                </a:solidFill>
                <a:latin typeface="+mn-lt"/>
              </a:rPr>
              <a:t>e1000100. </a:t>
            </a:r>
            <a:r>
              <a:rPr lang="en-US" sz="1200" dirty="0" smtClean="0">
                <a:solidFill>
                  <a:srgbClr val="101010"/>
                </a:solidFill>
                <a:latin typeface="+mn-lt"/>
                <a:hlinkClick r:id="rId4"/>
              </a:rPr>
              <a:t>https</a:t>
            </a:r>
            <a:r>
              <a:rPr lang="en-US" sz="1200" dirty="0">
                <a:solidFill>
                  <a:srgbClr val="101010"/>
                </a:solidFill>
                <a:latin typeface="+mn-lt"/>
                <a:hlinkClick r:id="rId4"/>
              </a:rPr>
              <a:t>://</a:t>
            </a:r>
            <a:r>
              <a:rPr lang="en-US" sz="1200" dirty="0" smtClean="0">
                <a:solidFill>
                  <a:srgbClr val="101010"/>
                </a:solidFill>
                <a:latin typeface="+mn-lt"/>
                <a:hlinkClick r:id="rId4"/>
              </a:rPr>
              <a:t>doi.org/10.1371/journal.pmed.1000100</a:t>
            </a:r>
            <a:r>
              <a:rPr lang="en-US" sz="1200" dirty="0" smtClean="0">
                <a:solidFill>
                  <a:srgbClr val="101010"/>
                </a:solidFill>
                <a:latin typeface="+mn-lt"/>
              </a:rPr>
              <a:t> 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498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Systematic versus Traditional Literature Review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" y="6507359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3"/>
              </a:rPr>
              <a:t>Curtin University Library </a:t>
            </a:r>
            <a:endParaRPr lang="en-US" sz="1200" dirty="0"/>
          </a:p>
        </p:txBody>
      </p:sp>
      <p:pic>
        <p:nvPicPr>
          <p:cNvPr id="2052" name="Picture 4" descr="http://s3.amazonaws.com/libapps/accounts/2959/images/SRtabl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" b="-1"/>
          <a:stretch/>
        </p:blipFill>
        <p:spPr bwMode="auto">
          <a:xfrm>
            <a:off x="1" y="696735"/>
            <a:ext cx="9144000" cy="581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5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6263" y="830260"/>
            <a:ext cx="8501552" cy="572409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altLang="en-US" sz="2400" b="1" dirty="0"/>
              <a:t>Quantitative approach for systematically combining results of previous research to arrive at conclusions about </a:t>
            </a:r>
            <a:r>
              <a:rPr lang="en-GB" altLang="en-US" sz="2400" b="1" dirty="0" smtClean="0"/>
              <a:t>body </a:t>
            </a:r>
            <a:r>
              <a:rPr lang="en-GB" altLang="en-US" sz="2400" b="1" dirty="0"/>
              <a:t>of </a:t>
            </a:r>
            <a:r>
              <a:rPr lang="en-GB" altLang="en-US" sz="2400" b="1" dirty="0" smtClean="0"/>
              <a:t>research.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altLang="en-US" sz="2400" b="1" dirty="0" smtClean="0"/>
              <a:t>Unit of study is each study.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GB" altLang="en-US" sz="2400" b="1" dirty="0" smtClean="0"/>
              <a:t>Steps:</a:t>
            </a:r>
          </a:p>
          <a:p>
            <a:pPr marL="91440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GB" altLang="en-US" sz="2400" b="1" dirty="0" smtClean="0"/>
              <a:t>Review literature</a:t>
            </a:r>
          </a:p>
          <a:p>
            <a:pPr marL="91440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GB" altLang="en-US" sz="2400" b="1" dirty="0"/>
              <a:t>E</a:t>
            </a:r>
            <a:r>
              <a:rPr lang="en-GB" altLang="en-US" sz="2400" b="1" dirty="0" smtClean="0"/>
              <a:t>xtract data</a:t>
            </a:r>
          </a:p>
          <a:p>
            <a:pPr marL="91440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GB" altLang="en-US" sz="2400" b="1" dirty="0" err="1" smtClean="0"/>
              <a:t>Analyze</a:t>
            </a:r>
            <a:r>
              <a:rPr lang="en-GB" altLang="en-US" sz="2400" b="1" dirty="0" smtClean="0"/>
              <a:t> results</a:t>
            </a:r>
          </a:p>
          <a:p>
            <a:pPr marL="91440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GB" altLang="en-US" sz="2400" b="1" dirty="0" smtClean="0"/>
              <a:t>Obtain pooled estimate</a:t>
            </a:r>
          </a:p>
          <a:p>
            <a:pPr marL="91440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GB" altLang="en-US" sz="2400" b="1" dirty="0" smtClean="0"/>
              <a:t>Provide evidence base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GB" altLang="en-US" sz="2000" b="1" dirty="0"/>
          </a:p>
        </p:txBody>
      </p:sp>
      <p:sp>
        <p:nvSpPr>
          <p:cNvPr id="2" name="AutoShape 2" descr="data:image/jpeg;base64,/9j/4AAQSkZJRgABAQAAAQABAAD/2wCEAAkGBhIPEBUPDxQQFA8UFREPFRQVEhQQFRUUFBUVFRQQFRUXJyceFxkkGRUUHy8gJSgpLCwsFR4yNTAqNSYrLCkBCQoKDgwOFw8PGjUlHhwvLCkpKSk1KiwpNCwsLSwsLCkpKSkuKSwpKSksKSwpLCkpLCkpLCwpKS0sKSwsNiwsLP/AABEIALkBEQMBIgACEQEDEQH/xAAbAAEAAwEBAQEAAAAAAAAAAAAAAQMEAgUGB//EAEEQAAIBAgIECQcLBAMBAAAAAAECAAMRBBIhMVHRBQYTFCJBU5GSFTJhcZOz0gcjJDM0QmJzdJTCUoGx8EOhwXL/xAAXAQEBAQEAAAAAAAAAAAAAAAAAAgED/8QAIhEBAAIBBAICAwAAAAAAAAAAAAEhERJCUWExgQKhIkFx/9oADAMBAAIRAxEAPwD9xiIgefwhw9h8MwSvVp02KVawzsFulKxqOL7Awv1ycVw5h6RAqVaSkulEAuAeUcEohHUSAdeyU8NcW6OMVlrrmzUqtC+i6rUVlZ0JByvlZgG9JmFeImGDvUUOtRq4xeYZMy1BUeqekVuylqlTotmAzG1oHvUcSr3yFWsSpykNYjWptqPomTC8P4eqoenWpMpdqIOcC9RTYoL6zq1a7gjWJh4L4m0MMKmTlGao/K53YM6sKa0w6va+bKo6RuxOkknTPLpfJngkXkFFcJlP/JmAzUqVAkZgTfJQT0aPUAH0eI4coUyqvUQFnaiNNwHWnUrMrkaEslKoelbzZZX4UpICWdBblD5wJ+bF6lgNJKgaQNInipxBw4qvXJqM7uapFQrUUkpi0yMLXdMuMrCxJNsovZQJnpfJthhRp0WNQmnh6+EZ1YI1UYhHWu9Q2JYsXZrEkBrG1xA+ir8K0kSo7VEC0lNSocwORApfMwGkDKCf7TnB8M0awBpupzM6AE5WzUzZ0yNZrjrFtE89OJ9BUxSA1AuMVkqgMAOkjIWRQLKxDm7WJJAJJtM9D5P8KlVKqhr0y5RTkdVzuKptnUkWqXYEG/SIvlsoD2xwnStcVKZHodTfTl0W16dHrmTg3jRhcSmejWpsvzQ0tkINWmtWmpDWIJRlNtesawQPLw/ydYWnyIU1rUSCvTBuFrCuiEEWVVcCwXLo0SaHyeYZBTVTWApPhqydNQwfD0aeHVs4XMM1OkisAQDY6Bc3D6cGTM+Nxa0KT1nvkpo9VrC5yoCxsOs2E6weKFWmlVb5XVagvoNmAYXHqMGV0REBERA8rH8PLRrCky3GQ1S2dRYKtViLHrPJaNOkBz9wz1Fa4vJiAiQDJgIiIFddyqkquZhqW+W/ouev/dEy8GcKiuAQpXMiVluQSadQtkYgaiQpNvTrvcDdFoCIkXgTERAREQEREBERASCZM8/hzgrnVLk7hTcMCV5QC1x5twDr67i9tBgb80hagOo31jRp1GxHfPn04sVULCliaq02as5XpMQanLEZSXsLNWvqseSp6AQSZ4P4FxGG8xxVGV+g9SpSUvVrPVdzcVDoBUC5Ym7XI6w+gzSseefUv8p8/W4qPUFTPUpqKlY4iy0ichaiKLWYt0nAAZXsLML5eoe8q9I69Q6/S0C+JGWLQJiRaLQJkFoyzNjMAtUAMXsrBxldkNx6VN4GTjS30HFfp8R7tp3xdP0PD/kUPdrMXGbg1RgcSb1dGHxB016xH1bawWsZ3xf4NQ4Sgb1tNGidFesB9WvUGsJG5zvV6e3mjNMnktNtb9xX+KPJaba37iv8Uq1215ozTJ5LTbW/cV/ijyWn9Vb9xX+KLLa80Zpgr8CU3XKTXtcH7RX6iD/V6J2OC021v3Ff4ostrDSc0xjgtNtb9xX+KT5LT+qt+4r/ABRZbXmjNMnktNtb9xX+KPJaba37iv8AFFlteaM0yeS021v3Ff4pxW4GRlKk1rHR9fWP+Wsf7xZbdeQdchEsANOgW1k9565JHr75rXUSMsZYExItFoExEQEREBERAREQEq++fUv8pbKvvn1L/KBbERAREQEREDy+NP2DFfp8R7pp3xc+x4f8ih7tZxxp+w4r9PiPdNO+Lp+h4f8AIoe7WRuRu9PRiLxeWtmqYhw+UU2ZbXzAra9/N02nXLt/Q/em+XXk3mY7blRy7f0P3pvjl2/ofvTfLrxeZjsyoFZuzfvTfOKGLdhc0qim5FiU6jr1/wC+nXNQi8Y7M9KeXb+h+9N8cu39D96b5fEY7MqOXb+h+9N8rrYp1FxScm4Frp1nXr/30a5riMTyZ6QIOuTIOuUxMREBERAREQEREBERA8xuMeHD5GqKrZ3pdK6AsgLOAzWBsFN/V6RLKnDdFai0uUp8o5YABlJ6JKm4vo6Slf8A60a5zV4AoOWZkuXN2u76bq65dfm2d+jq6R0SmpxWw5UrZxdXW/K1GN3z3qdIkGpd2IcgkX1wNeK4Vp06YqklqbZbMiPVBzC6kZAdB0afSNolwbpHVqH8pnp8EgHpMzoCrJTIphKeQ3XKEUEgaLZi3mg6xeaAOmfUv8oFuaM0m0i0BmjNJtItAZozSbRaB5XGk/QcV+nxHumlXF3BJzejUu2ZsPhwemwFhTW2gf73m93Gn7Div0+I920r4CrsuFwwCMwOHom4Ki3za6NJEicZtG/09HkF2t7R98nm67W9o++c84bs38Sb45w3Zv3098nHw4+nRPN12t7R98rxHB6VBlJe1wdFRxpBvtnfOG7N++nvjnDdm/iTfNiPhH6+hPN12t7R98c3Xa3tH3yvnb5rck9rE3zJ3a53zhuzfvp75mPhx9CRQXa3tH3xyC7W9o++cjEN2b99PfJ5w3Zv4k3xj4cfQYTCrSBCk2JLm7FtJ9Jl+aUc4bs376e+ExLFspRgLE5iVIvs0E/7/e3TVEswvzRmiTaaIzSCdMm0g64E5ozSbRaBGaLybRAREQEREBERAREQEq++fUv8pbKvvn1L/KBbERARE5qJmBG3RsgdRMy4FQLXf2lTfJ5ku1/aVN8y20x8afsGK/T4j3TTvi59jw/5FD3azLxowYGBxJu/2fEH6yof+Nuomd8X8IpwmHN3+oof8lQf8a7DIvUitXp7ETPzJdr+0qb45ku1/aVN8u100RM/Ml2v7SpvnLcHqbXL6Df6ypviymqJn5ku1/aVN8cyXa/tKm+LKXiTMwwS7antKm+TzJdr+0qb4spoiZ+ZLtf2lTfHMl2v7SpviymiJn5ku1/aVN86pYUK2YZr2tpZm/yTFlLpB1yZB1zWJiIgIiICIiAiIgIiIHzlfjYUqOrUmKpUemSjqxAVKjroNhmbk9CA36QvbRmirxyp51CBjT+cZnuh6CGopqoA12S9MtmtbL6SBPo7TmpSDAqwBUixB0gg6wQdcDyeFeGno0qdZad87IGV25NlDKWsFAOepcAZBpJOi/X6SnpHQdQ/lIocH0qbM6U6au+l2VFVmN73YjS2k9c7Hnn1L/l4Fl4vJiBF4vJiBF4vJiB5XGk/QcV+nxHumnfF0/Q8P+RQ92s540/YcV+nxHumnfF37Hh/yKHu1kbkbvT0LxeTEtbLicS6kBabuDe5UoLW/wDoiV8+qdhV8VH45tvJhuWHn1TsKvio/HHPqnYVfFR+ObomGY4YBjanYVvFR+OQ+Pqi1qFU6QPOo6tvnTeImmemLn1TsKvio/HHPqnYVfFR+ObomGY4YefVOwq+Kj8cc+qdhV8VH45uiDMcMD4+oASKFXxUf/GM1oxNiQf+tHolk5OuaJvF5MQxF4vJiAiIgIiICIiAiLyLwJmWvhlqNZr6MjCxI0gvsmq8q++fUv8AKA5sv4vE2+ObL+LxNvlsSdMcCrmy/i8Tb45sv4vE2+V18S6sFWmzqQSWBUWt1dIiRzt+yq99L4o0xwLebL+LxNvjmy/i8Tb5Vzt+yq99L4o52/ZVe+l8U3THDWHjRhwMDitf2fEfebs29M74vUAcJh9f1FD7zdmvpmfjPimOBxI5KoPo+IFyaWj5ttOhp3xfxTDCUByVQ/M0NINLs10+dI0xq8I3enq82X8XibfHNl/F4m3yrnb9lV76XxRzt+yq99L4pemOFpqcHoxVjmutyOm3Xo2yzmy/i8Tb5mfHVAQBQqEG9zmpaNGj70s52/ZVO+l8UaYYt5sv4vE2+ObD8XibfKudv2VXvpfFHO37Kr30vijTHDVgwy+nxNvk82X8XibfKRi37Kp30vik87fsqvfS+KNMcC3my/i8Tb45sv4vE2+Vc7fsqvfS+KOdv2VXvpfFGmOBbzZfxeJt8c2X8XibfKTjHuAKNSxNiS1OwG3QxM1CZpjhivmy/i8Tb5wMGocPpzAFfOY6D6D/AL/1NE5OubERHgdRETQiIgIiICIiAiIgfOV0x4qO1MqUFR8quKZDKUqZBoIKqG5K5vmOno6CW4xGJx2YVOSARBVqcmMpLgGpkpsVc3cpydgAVzG99GWfTRA8HF4us6KlMVeXVkFRkp8kmoh3U1wFqJcalYk3Gm15663zHVqHV/8AUvlX3z6l/lAsiTECIkxAjTEmIHlcafsOK/T4j3TTvi79jw/5FD3aznjT9hxX6fEe6aU8BcHq2Gw9Q5s3N6C6HZdGRT1ESNyN3p7OmJn8nrtf2tTfHk9dr+1qb5araImfyeu1/a1N8eT12v7WpvgtokSjyeu1/a1N8eT12v7WpvgteL+jukzMMAu2p7Spvk+T12v7WpvgtoiY34JRiGJqXW9vnanWLbZZ5PXa/tam+C2iJn8nrtf2tTfHk9dr+1qb4LaJBlHk9dr+1qb5BwC7X9pU3wW06Y0zP5PXa/tam+PJ67X9rU3wW0RM/k9dr+1qb5xU4LRrXz6CG+sqHSPWYIy2RAiGkREBERAROeUGrr1f+/8AokNVAIBIudAG3Rew26BA7lX3z6l/lOzUA16NQ/udQnA88+pf5QLYiICIiBTiKpUdFSxuBYEDRt0znnDdm/iTfNETJjseJxorscDifm2H0fEabp2badc74vV2GEw/QY/MUOtOzX0yzjT9hxX6fEe6ad8XPseH/Ioe7WRidXlG70uqYpxa1Jzpsekmgbdc75w3Zv3pvl8mVieVs/OG7N+9N8c4bs3703y01lBsSLnULi/dOrxjsZ+ctcDk2sTYm66PToM0zgVVJsCL7Li/dOiYj+gJMrpVQ18pB9RB/wASyUEREBERASDrkzk64HUREBERAREQEREBERA+er8UQztUFRkYu9RSoKlc6VFY3BuWvUJB1DKOjcsW5r8WazEVOcMaqioykhgFqM1RlsMxAQZwMtiSFAva4n0cQPBxnAT4hFo1Mq06ehX5Rq1R1KNTLNmUZXytcNdrNp09frqnSOvUOvaWl8pe+a4sdA1ki1ifR6YFuWMs4DNsXxHdGZti+I7oHeWMs4zNsXxHdGZti+I7oHeWMs4zNsXxHdGZti+I7oHncaR9BxX6fEe7ad8XR9Dw/wCRQ92s74XwrV8PVo9FeUpVKV7lrZ1K3tYX16rzrgzDNRo06XRbk0p073IvkULe1tF7ScfllOPyy2ZYyzjM2xfEd0Zm2L4julKU1sFmN7keboGjzSSNP95ZzVfxeN986zNsXxHdGZti+I7pkRjweWdeDgGvdrdI2zH72vTrlrYRSLdLxtvneZti+I7pBdti+I7oiMDjDYXJfSTqGnYBo/zL8sqV22L4junWZti+I7oiMUO8sWnGZti+I7ozNsXxHdNHeWMs4zNsXxHdGZti+I7oHeWQV/285zNsXxHdOSzX1L4jugW5YyzjM2xfEd0Zm2L4jugd5YtOMzbF8R3RmbYviO6BZEgSYCIiAiIgIiIENq0a++ePRwuKXEF2ZXpFVWwYoP8AhBISzZSCtdtZvyii+i49mIHl8X8FVo0yld2dsxIZ6hquVyqOk1gPODHQALEaL3nqRBgInw+M474qhUPKYcNRFfFqHQPepRo0MXUSmlz9dnwjqRqsUNumLXL8oo+YDUCGruyaKysAvKLSSojW+cBLAlRZlGkjaH2UT5XgvjyK2CfGPSyFDhxk5TMCcRRw1anepYBRbEoGYiy5WJNheeavyo3pmpzZsvIGuAKoZiwwz4nk7ZbWtTZc1zpI6OwPrOGqFV6dqJOa4Js5pkr1qHGlTqP9rdc14VWCKHILgKGI0AtYXIHVpvPlKfGqvzFcWeQtznF0qtS4enToUq+JppUQZk5X6ukugi+ctbqk8Eca69TEUKVdaKctRpOaSBmrUqpw/LVUrhmBpKCQAcpvcA2JED6+J8TT46YlRUq1KNM4da9XCq/SoKrjHnCIWdi+ZcgLswUBcpHWLXUuONc4bGVjTol8PV5NAju45M8navUFgcoVy9xYMqm1tcD7CLz5zCcYHbG0sNymGqU3w1bEF6akEtTrU6Yy9Nhls7bdKHT1DyavHLEJhqeLYUhTepjOUFg1SklKoyU6aUi6GqwCHNYls2pDeyh9zPM4ew9apTth2yvfT0ilxkcL0gDazmmxHWEI03sfnaPygOlRaVelTzviK+GXJVI0JwhRwaBlZb5+TrCrYHSqX0Buji4P+Uqo96jUMy1cRQw1FFfSj1sNhqqUarZfOvUrZiQAhp5SToMD6o4KucTTq5iKYDK6cqchtygV8gUXc3pnSSBYi1wCfYni8ZuGXwqUmTk15SvSoNUqAlKavmvUYArsA0sNLD1Hxjxyrchg65pjPiMLVxT0sy0hnWlRcJnqeYLudJ/7gfZxPkOG+NmICYVsDTp1HxNGvXVSlRszJSR6SAk0ygYsAWYC2yVYn5Rcj1k5DTSqLSzNVyKL16tDNVOU8kDyWZfOzK6nReB9pE+G4O4/1HrCm1EkVqyqgLCk1Km1Hg5yrg+fUBxjm1xopMBcgXrwvHytVwmOxipTHILRqUabXYrnoo5p1rZemGYgroym4vovA+9nnulbnSsL835JlYZxblMylWC2udAYE36xYa58zwdx+qmpTw9agDVd6yvZlommqVjTUNTYsOUC5XZQ5srAgsCIT5RswoqaIV62VR87mC1DXFB0BygVShOYlbqRqJBDQPtonwPF/wCUCs9KmcTToXd8DSzLUKEDE4TD1uUNKzM16tUqMotruQELH6jgHhF6rYmnUKnkMS9BWUZQyGnSrKCNIuvK8mT1mmToNxA9aIiAiIgIiICIiAiIgIiICIiBzljLOogc5ZOWTEDnLGWdRA5yycsmIHOWV0cIiXyKq5mao2UBbu3nObaydsuiBGWVVMKrFSwVihzqSAxVrFcyk6jZmFx1MdsuiBjwvBFGic1KlSRiMpKIqEi97XHVoHdNeWTECMsjLOogc5ZOWTEDnLGWdRA5yTjD4ZKYIRVUEs5CgKCzEszEDrJJJPWTLYgIiICIiAiIg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006" y="3689434"/>
            <a:ext cx="3818809" cy="2590800"/>
          </a:xfrm>
          <a:prstGeom prst="rect">
            <a:avLst/>
          </a:prstGeom>
          <a:ln w="25400">
            <a:solidFill>
              <a:srgbClr val="002060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Meta-Analysis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205610" y="1985513"/>
            <a:ext cx="1010794" cy="381000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rPr>
              <a:t>Study 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620413" y="1985513"/>
            <a:ext cx="1010794" cy="381000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rPr>
              <a:t>Study 3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413012" y="1991264"/>
            <a:ext cx="1010794" cy="381000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rPr>
              <a:t>Study 2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250557" y="2844748"/>
            <a:ext cx="1335702" cy="617540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Combined Results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1" name="Straight Arrow Connector 10"/>
          <p:cNvCxnSpPr>
            <a:stCxn id="6" idx="2"/>
          </p:cNvCxnSpPr>
          <p:nvPr/>
        </p:nvCxnSpPr>
        <p:spPr bwMode="auto">
          <a:xfrm>
            <a:off x="5711007" y="2366513"/>
            <a:ext cx="1207402" cy="4870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>
            <a:off x="6918409" y="2372264"/>
            <a:ext cx="0" cy="4724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</p:cNvCxnSpPr>
          <p:nvPr/>
        </p:nvCxnSpPr>
        <p:spPr bwMode="auto">
          <a:xfrm flipH="1">
            <a:off x="6918409" y="2366513"/>
            <a:ext cx="1207401" cy="4870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33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of Scientific Evidence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28600" y="852577"/>
          <a:ext cx="8839199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0" y="1447800"/>
            <a:ext cx="214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Systematic Review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59966" y="95833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 Analysis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060166" y="1143000"/>
            <a:ext cx="3048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>
            <a:off x="3673415" y="1632466"/>
            <a:ext cx="3048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>
            <a:off x="4800600" y="838200"/>
            <a:ext cx="4191000" cy="5410200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3113215">
            <a:off x="5528923" y="317323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Strength of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9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Bradford Hill Criteria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" y="685799"/>
          <a:ext cx="9144000" cy="62208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2599">
                  <a:extLst>
                    <a:ext uri="{9D8B030D-6E8A-4147-A177-3AD203B41FA5}">
                      <a16:colId xmlns:a16="http://schemas.microsoft.com/office/drawing/2014/main" val="1702807292"/>
                    </a:ext>
                  </a:extLst>
                </a:gridCol>
                <a:gridCol w="7391401">
                  <a:extLst>
                    <a:ext uri="{9D8B030D-6E8A-4147-A177-3AD203B41FA5}">
                      <a16:colId xmlns:a16="http://schemas.microsoft.com/office/drawing/2014/main" val="3266736505"/>
                    </a:ext>
                  </a:extLst>
                </a:gridCol>
              </a:tblGrid>
              <a:tr h="4361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Criteria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Definition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355558862"/>
                  </a:ext>
                </a:extLst>
              </a:tr>
              <a:tr h="6285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Strength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Strong </a:t>
                      </a:r>
                      <a:r>
                        <a:rPr lang="en-US" sz="2000" dirty="0">
                          <a:effectLst/>
                        </a:rPr>
                        <a:t>relationship between </a:t>
                      </a:r>
                      <a:r>
                        <a:rPr lang="en-US" sz="2000" dirty="0" smtClean="0">
                          <a:effectLst/>
                        </a:rPr>
                        <a:t>exposure</a:t>
                      </a:r>
                      <a:r>
                        <a:rPr lang="en-US" sz="2000" baseline="0" dirty="0" smtClean="0">
                          <a:effectLst/>
                        </a:rPr>
                        <a:t> and outcome.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4070274040"/>
                  </a:ext>
                </a:extLst>
              </a:tr>
              <a:tr h="6285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Consistency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Findings</a:t>
                      </a:r>
                      <a:r>
                        <a:rPr lang="en-US" sz="2000" baseline="0" dirty="0" smtClean="0">
                          <a:effectLst/>
                        </a:rPr>
                        <a:t> are consistent across studies and populations. 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1167788989"/>
                  </a:ext>
                </a:extLst>
              </a:tr>
              <a:tr h="6541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Specificity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aseline="0" dirty="0" smtClean="0">
                          <a:effectLst/>
                        </a:rPr>
                        <a:t>Outcome is specifically result of exposure.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2649320339"/>
                  </a:ext>
                </a:extLst>
              </a:tr>
              <a:tr h="6285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Temporality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Exposure precedes</a:t>
                      </a:r>
                      <a:r>
                        <a:rPr lang="en-US" sz="2000" baseline="0" dirty="0" smtClean="0">
                          <a:effectLst/>
                        </a:rPr>
                        <a:t> outcome</a:t>
                      </a:r>
                      <a:r>
                        <a:rPr lang="en-US" sz="2000" dirty="0" smtClean="0">
                          <a:effectLst/>
                        </a:rPr>
                        <a:t>.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866883506"/>
                  </a:ext>
                </a:extLst>
              </a:tr>
              <a:tr h="6541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Dose-Response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Direct </a:t>
                      </a:r>
                      <a:r>
                        <a:rPr lang="en-US" sz="2000" dirty="0">
                          <a:effectLst/>
                        </a:rPr>
                        <a:t>relationship </a:t>
                      </a:r>
                      <a:r>
                        <a:rPr lang="en-US" sz="2000" dirty="0" smtClean="0">
                          <a:effectLst/>
                        </a:rPr>
                        <a:t>between exposure </a:t>
                      </a:r>
                      <a:r>
                        <a:rPr lang="en-US" sz="2000" dirty="0">
                          <a:effectLst/>
                        </a:rPr>
                        <a:t>and </a:t>
                      </a:r>
                      <a:r>
                        <a:rPr lang="en-US" sz="2000" dirty="0" smtClean="0">
                          <a:effectLst/>
                        </a:rPr>
                        <a:t>outcome.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224486570"/>
                  </a:ext>
                </a:extLst>
              </a:tr>
              <a:tr h="6541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Plausibility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aseline="0" dirty="0" smtClean="0">
                          <a:effectLst/>
                        </a:rPr>
                        <a:t>Rational and theoretical basis for explaining how</a:t>
                      </a:r>
                      <a:r>
                        <a:rPr lang="en-US" sz="2000" dirty="0" smtClean="0">
                          <a:effectLst/>
                        </a:rPr>
                        <a:t> the exposure</a:t>
                      </a:r>
                      <a:r>
                        <a:rPr lang="en-US" sz="2000" baseline="0" dirty="0" smtClean="0">
                          <a:effectLst/>
                        </a:rPr>
                        <a:t> can cause the outcome</a:t>
                      </a:r>
                      <a:r>
                        <a:rPr lang="en-US" sz="2000" dirty="0" smtClean="0">
                          <a:effectLst/>
                        </a:rPr>
                        <a:t>.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7628867"/>
                  </a:ext>
                </a:extLst>
              </a:tr>
              <a:tr h="6285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Coherence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aseline="0" dirty="0" smtClean="0">
                          <a:effectLst/>
                        </a:rPr>
                        <a:t>Association does not conflict with known facts.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3194434518"/>
                  </a:ext>
                </a:extLst>
              </a:tr>
              <a:tr h="6541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Experimental Evidence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Experimental </a:t>
                      </a:r>
                      <a:r>
                        <a:rPr lang="en-US" sz="2000" dirty="0">
                          <a:effectLst/>
                        </a:rPr>
                        <a:t>evidence </a:t>
                      </a:r>
                      <a:r>
                        <a:rPr lang="en-US" sz="2000" dirty="0" smtClean="0">
                          <a:effectLst/>
                        </a:rPr>
                        <a:t>suggests </a:t>
                      </a:r>
                      <a:r>
                        <a:rPr lang="en-US" sz="2000" baseline="0" dirty="0" smtClean="0">
                          <a:effectLst/>
                        </a:rPr>
                        <a:t>changing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exposure </a:t>
                      </a:r>
                      <a:r>
                        <a:rPr lang="en-US" sz="2000" dirty="0" smtClean="0">
                          <a:effectLst/>
                        </a:rPr>
                        <a:t>changes</a:t>
                      </a:r>
                      <a:r>
                        <a:rPr lang="en-US" sz="2000" baseline="0" dirty="0" smtClean="0">
                          <a:effectLst/>
                        </a:rPr>
                        <a:t> outcome</a:t>
                      </a:r>
                      <a:r>
                        <a:rPr lang="en-US" sz="2000" dirty="0" smtClean="0">
                          <a:effectLst/>
                        </a:rPr>
                        <a:t>.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1274983436"/>
                  </a:ext>
                </a:extLst>
              </a:tr>
              <a:tr h="6541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Analogy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Similar to other known exposure-outcome associations.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18415" marB="18415" anchor="ctr"/>
                </a:tc>
                <a:extLst>
                  <a:ext uri="{0D108BD9-81ED-4DB2-BD59-A6C34878D82A}">
                    <a16:rowId xmlns:a16="http://schemas.microsoft.com/office/drawing/2014/main" val="944717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292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838200"/>
            <a:ext cx="8534400" cy="56388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41313" indent="-341313">
              <a:spcAft>
                <a:spcPts val="1800"/>
              </a:spcAft>
              <a:buFont typeface="+mj-lt"/>
              <a:buAutoNum type="arabicPeriod"/>
            </a:pPr>
            <a:r>
              <a:rPr lang="en-US" sz="2200" b="1" dirty="0" smtClean="0"/>
              <a:t>Researchers want to describe the microbiota </a:t>
            </a:r>
            <a:r>
              <a:rPr lang="en-US" sz="2200" b="1" dirty="0"/>
              <a:t>of </a:t>
            </a:r>
            <a:r>
              <a:rPr lang="en-US" sz="2200" b="1" dirty="0" smtClean="0"/>
              <a:t>milk from healthy </a:t>
            </a:r>
            <a:r>
              <a:rPr lang="en-US" sz="2200" b="1" dirty="0"/>
              <a:t>and </a:t>
            </a:r>
            <a:r>
              <a:rPr lang="en-US" sz="2200" b="1" dirty="0" smtClean="0"/>
              <a:t>inflamed </a:t>
            </a:r>
            <a:r>
              <a:rPr lang="en-US" sz="2200" b="1" dirty="0"/>
              <a:t>b</a:t>
            </a:r>
            <a:r>
              <a:rPr lang="en-US" sz="2200" b="1" dirty="0" smtClean="0"/>
              <a:t>ovine </a:t>
            </a:r>
            <a:r>
              <a:rPr lang="en-US" sz="2200" b="1" dirty="0"/>
              <a:t>m</a:t>
            </a:r>
            <a:r>
              <a:rPr lang="en-US" sz="2200" b="1" dirty="0" smtClean="0"/>
              <a:t>ammary </a:t>
            </a:r>
            <a:r>
              <a:rPr lang="en-US" sz="2200" b="1" dirty="0"/>
              <a:t>g</a:t>
            </a:r>
            <a:r>
              <a:rPr lang="en-US" sz="2200" b="1" dirty="0" smtClean="0"/>
              <a:t>lands </a:t>
            </a:r>
            <a:r>
              <a:rPr lang="en-US" sz="2200" b="1" dirty="0"/>
              <a:t>f</a:t>
            </a:r>
            <a:r>
              <a:rPr lang="en-US" sz="2200" b="1" dirty="0" smtClean="0"/>
              <a:t>rom </a:t>
            </a:r>
            <a:r>
              <a:rPr lang="en-US" sz="2200" b="1" dirty="0" err="1"/>
              <a:t>d</a:t>
            </a:r>
            <a:r>
              <a:rPr lang="en-US" sz="2200" b="1" dirty="0" err="1" smtClean="0"/>
              <a:t>ryoff</a:t>
            </a:r>
            <a:r>
              <a:rPr lang="en-US" sz="2200" b="1" dirty="0" smtClean="0"/>
              <a:t> </a:t>
            </a:r>
            <a:r>
              <a:rPr lang="en-US" sz="2200" b="1" dirty="0"/>
              <a:t>t</a:t>
            </a:r>
            <a:r>
              <a:rPr lang="en-US" sz="2200" b="1" dirty="0" smtClean="0"/>
              <a:t>hrough </a:t>
            </a:r>
            <a:r>
              <a:rPr lang="en-US" sz="2200" b="1" dirty="0"/>
              <a:t>150 </a:t>
            </a:r>
            <a:r>
              <a:rPr lang="en-US" sz="2200" b="1" dirty="0" smtClean="0"/>
              <a:t>days. </a:t>
            </a:r>
            <a:r>
              <a:rPr lang="en-US" sz="2200" b="1" dirty="0"/>
              <a:t>M</a:t>
            </a:r>
            <a:r>
              <a:rPr lang="en-US" sz="2200" b="1" dirty="0" smtClean="0"/>
              <a:t>ammary </a:t>
            </a:r>
            <a:r>
              <a:rPr lang="en-US" sz="2200" b="1" dirty="0"/>
              <a:t>gland quarters of all cows </a:t>
            </a:r>
            <a:r>
              <a:rPr lang="en-US" sz="2200" b="1" dirty="0" smtClean="0"/>
              <a:t>in a </a:t>
            </a:r>
            <a:r>
              <a:rPr lang="en-US" sz="2200" b="1" dirty="0"/>
              <a:t>dairy </a:t>
            </a:r>
            <a:r>
              <a:rPr lang="en-US" sz="2200" b="1" dirty="0" smtClean="0"/>
              <a:t>herd </a:t>
            </a:r>
            <a:r>
              <a:rPr lang="en-US" sz="2200" b="1" dirty="0"/>
              <a:t>were screened for potential </a:t>
            </a:r>
            <a:r>
              <a:rPr lang="en-US" sz="2200" b="1" dirty="0" smtClean="0"/>
              <a:t>enrollment.</a:t>
            </a:r>
            <a:r>
              <a:rPr lang="en-US" sz="2200" b="1" dirty="0"/>
              <a:t> W</a:t>
            </a:r>
            <a:r>
              <a:rPr lang="en-US" sz="2200" b="1" dirty="0" smtClean="0"/>
              <a:t>eekly </a:t>
            </a:r>
            <a:r>
              <a:rPr lang="en-US" sz="2200" b="1" dirty="0"/>
              <a:t>milk samples were </a:t>
            </a:r>
            <a:r>
              <a:rPr lang="en-US" sz="2200" b="1" dirty="0" smtClean="0"/>
              <a:t>collected for enrolled quarters.</a:t>
            </a:r>
            <a:r>
              <a:rPr lang="en-US" sz="2200" b="1" dirty="0"/>
              <a:t> </a:t>
            </a:r>
            <a:r>
              <a:rPr lang="en-US" sz="2200" b="1" dirty="0" smtClean="0"/>
              <a:t> </a:t>
            </a:r>
            <a:r>
              <a:rPr lang="en-US" sz="2200" b="1" dirty="0"/>
              <a:t> </a:t>
            </a:r>
          </a:p>
          <a:p>
            <a:pPr marL="341313" indent="-341313">
              <a:spcAft>
                <a:spcPts val="1800"/>
              </a:spcAft>
              <a:buFont typeface="+mj-lt"/>
              <a:buAutoNum type="arabicPeriod"/>
            </a:pPr>
            <a:r>
              <a:rPr lang="en-US" sz="2200" b="1" dirty="0" smtClean="0"/>
              <a:t>The food histories of individuals sickened in a salmonellosis outbreak are compared to healthy individuals to identify potential food vehicles.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           </a:t>
            </a:r>
            <a:endParaRPr lang="en-US" sz="2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1313" indent="-341313">
              <a:spcAft>
                <a:spcPts val="1800"/>
              </a:spcAft>
              <a:buFont typeface="+mj-lt"/>
              <a:buAutoNum type="arabicPeriod"/>
            </a:pPr>
            <a:r>
              <a:rPr lang="en-US" sz="2200" b="1" dirty="0"/>
              <a:t>Establishments are randomly assigned to one of two training interventions. The number of product defects is measured pre- and post-training in each establishment to assess the impact of the training. </a:t>
            </a:r>
            <a:endParaRPr lang="en-US" sz="2200" b="1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marL="341313" indent="-341313">
              <a:spcAft>
                <a:spcPts val="1800"/>
              </a:spcAft>
              <a:buFont typeface="+mj-lt"/>
              <a:buAutoNum type="arabicPeriod"/>
            </a:pPr>
            <a:r>
              <a:rPr lang="en-US" sz="2200" b="1" dirty="0" smtClean="0"/>
              <a:t>Consumers were </a:t>
            </a:r>
            <a:r>
              <a:rPr lang="en-US" sz="2200" b="1" dirty="0"/>
              <a:t>randomly selected outside a</a:t>
            </a:r>
            <a:r>
              <a:rPr lang="en-US" sz="2200" b="1" dirty="0" smtClean="0"/>
              <a:t> supermarket. </a:t>
            </a:r>
            <a:r>
              <a:rPr lang="en-US" sz="2200" b="1" dirty="0"/>
              <a:t>E</a:t>
            </a:r>
            <a:r>
              <a:rPr lang="en-US" sz="2200" b="1" dirty="0" smtClean="0"/>
              <a:t>ach participant completed a questionnaire on their </a:t>
            </a:r>
            <a:r>
              <a:rPr lang="en-US" sz="2200" b="1" dirty="0"/>
              <a:t>knowledge and consumption of functional </a:t>
            </a:r>
            <a:r>
              <a:rPr lang="en-US" sz="2200" b="1" dirty="0" smtClean="0"/>
              <a:t>foods.</a:t>
            </a:r>
            <a:r>
              <a:rPr lang="en-US" sz="2200" b="1" i="1" dirty="0" smtClean="0">
                <a:solidFill>
                  <a:schemeClr val="accent1">
                    <a:lumMod val="75000"/>
                  </a:schemeClr>
                </a:solidFill>
                <a:cs typeface="Arial" charset="0"/>
              </a:rPr>
              <a:t>                            </a:t>
            </a:r>
            <a:endParaRPr lang="en-US" sz="2200" b="1" i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that Study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4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8153400" cy="676687"/>
          </a:xfrm>
        </p:spPr>
        <p:txBody>
          <a:bodyPr/>
          <a:lstStyle/>
          <a:p>
            <a:r>
              <a:rPr lang="en-US" dirty="0" smtClean="0"/>
              <a:t>Sampling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03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Epidemiology?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7" y="762000"/>
            <a:ext cx="7647707" cy="3657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" y="4495801"/>
            <a:ext cx="8305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Epidemiology is the </a:t>
            </a:r>
            <a:r>
              <a:rPr lang="en-US" sz="2800" b="1" dirty="0"/>
              <a:t>study</a:t>
            </a:r>
            <a:r>
              <a:rPr lang="en-US" sz="2800" dirty="0"/>
              <a:t> of the </a:t>
            </a:r>
            <a:r>
              <a:rPr lang="en-US" sz="2800" b="1" dirty="0"/>
              <a:t>distribution</a:t>
            </a:r>
            <a:r>
              <a:rPr lang="en-US" sz="2800" dirty="0"/>
              <a:t> and </a:t>
            </a:r>
            <a:r>
              <a:rPr lang="en-US" sz="2800" b="1" dirty="0"/>
              <a:t>determinants</a:t>
            </a:r>
            <a:r>
              <a:rPr lang="en-US" sz="2800" dirty="0"/>
              <a:t> of </a:t>
            </a:r>
            <a:r>
              <a:rPr lang="en-US" sz="2800" dirty="0" smtClean="0"/>
              <a:t>[health-related]</a:t>
            </a:r>
            <a:r>
              <a:rPr lang="en-US" sz="2800" b="1" dirty="0" smtClean="0"/>
              <a:t> </a:t>
            </a:r>
            <a:r>
              <a:rPr lang="en-US" sz="2800" b="1" dirty="0"/>
              <a:t>states or events</a:t>
            </a:r>
            <a:r>
              <a:rPr lang="en-US" sz="2800" dirty="0"/>
              <a:t> in </a:t>
            </a:r>
            <a:r>
              <a:rPr lang="en-US" sz="2800" b="1" dirty="0"/>
              <a:t>specified populations</a:t>
            </a:r>
            <a:r>
              <a:rPr lang="en-US" sz="2800" dirty="0"/>
              <a:t>, and the </a:t>
            </a:r>
            <a:r>
              <a:rPr lang="en-US" sz="2800" b="1" dirty="0"/>
              <a:t>application</a:t>
            </a:r>
            <a:r>
              <a:rPr lang="en-US" sz="2800" dirty="0"/>
              <a:t> of this study to the control of </a:t>
            </a:r>
            <a:r>
              <a:rPr lang="en-US" sz="2800" dirty="0" smtClean="0"/>
              <a:t>[health] </a:t>
            </a:r>
            <a:r>
              <a:rPr lang="en-US" sz="2800" dirty="0"/>
              <a:t>problems.</a:t>
            </a:r>
          </a:p>
        </p:txBody>
      </p:sp>
    </p:spTree>
    <p:extLst>
      <p:ext uri="{BB962C8B-B14F-4D97-AF65-F5344CB8AC3E}">
        <p14:creationId xmlns:p14="http://schemas.microsoft.com/office/powerpoint/2010/main" val="3003120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463551" y="1066800"/>
            <a:ext cx="8216900" cy="5334000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sz="2400" b="1" dirty="0" smtClean="0">
                <a:cs typeface="Arial" charset="0"/>
              </a:rPr>
              <a:t>A </a:t>
            </a:r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sample</a:t>
            </a:r>
            <a:r>
              <a:rPr lang="en-US" sz="2400" b="1" dirty="0" smtClean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2400" b="1" dirty="0" smtClean="0">
                <a:cs typeface="Arial" charset="0"/>
              </a:rPr>
              <a:t>is a smaller collection of units from a population used to estimate characteristics about an entire population.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b="1" dirty="0" smtClean="0"/>
              <a:t>A </a:t>
            </a:r>
            <a:r>
              <a:rPr lang="en-US" alt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census </a:t>
            </a:r>
            <a:r>
              <a:rPr lang="en-US" altLang="en-US" sz="2400" b="1" dirty="0" smtClean="0"/>
              <a:t>is when data </a:t>
            </a:r>
            <a:r>
              <a:rPr lang="en-US" altLang="en-US" sz="2400" b="1" dirty="0"/>
              <a:t>is gathered on every member of the </a:t>
            </a:r>
            <a:r>
              <a:rPr lang="en-US" altLang="en-US" sz="2400" b="1" dirty="0" smtClean="0"/>
              <a:t>population.</a:t>
            </a:r>
            <a:endParaRPr lang="en-US" sz="2400" b="1" dirty="0" smtClean="0">
              <a:cs typeface="Arial" charset="0"/>
            </a:endParaRP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sz="2400" b="1" dirty="0" smtClean="0">
                <a:cs typeface="Arial" charset="0"/>
              </a:rPr>
              <a:t>Why sample?</a:t>
            </a:r>
          </a:p>
          <a:p>
            <a:pPr lvl="1" eaLnBrk="1" hangingPunct="1">
              <a:spcBef>
                <a:spcPts val="0"/>
              </a:spcBef>
              <a:spcAft>
                <a:spcPts val="1800"/>
              </a:spcAft>
              <a:buClrTx/>
              <a:buSzPct val="100000"/>
              <a:buFont typeface="Arial" panose="020B0604020202020204" pitchFamily="34" charset="0"/>
              <a:buChar char="−"/>
            </a:pPr>
            <a:r>
              <a:rPr lang="en-US" sz="2400" dirty="0" smtClean="0">
                <a:cs typeface="Arial" charset="0"/>
              </a:rPr>
              <a:t>Resources and workload</a:t>
            </a:r>
          </a:p>
          <a:p>
            <a:pPr lvl="1" eaLnBrk="1" hangingPunct="1">
              <a:spcBef>
                <a:spcPts val="0"/>
              </a:spcBef>
              <a:spcAft>
                <a:spcPts val="1800"/>
              </a:spcAft>
              <a:buClrTx/>
              <a:buSzPct val="100000"/>
              <a:buFont typeface="Arial" panose="020B0604020202020204" pitchFamily="34" charset="0"/>
              <a:buChar char="−"/>
            </a:pPr>
            <a:r>
              <a:rPr lang="en-US" sz="2400" dirty="0" smtClean="0">
                <a:cs typeface="Arial" charset="0"/>
              </a:rPr>
              <a:t>Gives results with known accuracy that can be calculated mathematically.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sz="2400" b="1" dirty="0" smtClean="0">
                <a:cs typeface="Arial" charset="0"/>
              </a:rPr>
              <a:t>Representativeness is key.</a:t>
            </a:r>
          </a:p>
          <a:p>
            <a:pPr lvl="1" eaLnBrk="1" hangingPunct="1">
              <a:spcBef>
                <a:spcPts val="0"/>
              </a:spcBef>
              <a:spcAft>
                <a:spcPts val="1800"/>
              </a:spcAft>
              <a:buClrTx/>
              <a:buFont typeface="Wingdings" panose="05000000000000000000" pitchFamily="2" charset="2"/>
              <a:buChar char="§"/>
            </a:pPr>
            <a:endParaRPr lang="en-US" sz="2400" dirty="0" smtClean="0">
              <a:latin typeface="Arial" charset="0"/>
              <a:cs typeface="Arial" charset="0"/>
            </a:endParaRP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ClrTx/>
            </a:pPr>
            <a:endParaRPr lang="en-US" sz="2400" dirty="0" smtClean="0">
              <a:latin typeface="Arial" charset="0"/>
              <a:cs typeface="Arial" charset="0"/>
            </a:endParaRP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ClrTx/>
            </a:pPr>
            <a:endParaRPr lang="en-US" sz="2400" dirty="0" smtClean="0"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94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Populations and Samples</a:t>
            </a:r>
            <a:endParaRPr lang="en-US" altLang="en-US" b="1" dirty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87697" y="854962"/>
            <a:ext cx="3810000" cy="484022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defRPr/>
            </a:pPr>
            <a:r>
              <a:rPr lang="en-US" altLang="en-US" sz="2200" b="1" u="sng" dirty="0" smtClean="0"/>
              <a:t>Population</a:t>
            </a:r>
            <a:r>
              <a:rPr lang="en-US" altLang="en-US" sz="2200" dirty="0" smtClean="0"/>
              <a:t>: collection of all elements we wish to make an inference about</a:t>
            </a:r>
          </a:p>
          <a:p>
            <a:pPr>
              <a:spcBef>
                <a:spcPts val="0"/>
              </a:spcBef>
              <a:spcAft>
                <a:spcPts val="1800"/>
              </a:spcAft>
              <a:defRPr/>
            </a:pPr>
            <a:r>
              <a:rPr lang="en-GB" sz="2200" b="1" u="sng" dirty="0" smtClean="0"/>
              <a:t>Sampling frame</a:t>
            </a:r>
            <a:r>
              <a:rPr lang="en-GB" sz="2200" dirty="0" smtClean="0"/>
              <a:t>: list of all the sampling units from which sample is drawn</a:t>
            </a:r>
          </a:p>
          <a:p>
            <a:pPr>
              <a:spcBef>
                <a:spcPts val="0"/>
              </a:spcBef>
              <a:spcAft>
                <a:spcPts val="1800"/>
              </a:spcAft>
              <a:defRPr/>
            </a:pPr>
            <a:r>
              <a:rPr lang="en-GB" sz="2200" b="1" u="sng" dirty="0" smtClean="0"/>
              <a:t>Sampling Unit</a:t>
            </a:r>
            <a:r>
              <a:rPr lang="en-GB" sz="2200" dirty="0" smtClean="0"/>
              <a:t>: smallest unit from which sample can be selected</a:t>
            </a:r>
          </a:p>
          <a:p>
            <a:pPr>
              <a:spcBef>
                <a:spcPts val="0"/>
              </a:spcBef>
              <a:spcAft>
                <a:spcPts val="1800"/>
              </a:spcAft>
              <a:defRPr/>
            </a:pPr>
            <a:r>
              <a:rPr lang="en-US" altLang="en-US" sz="2200" b="1" u="sng" dirty="0" smtClean="0"/>
              <a:t>Element</a:t>
            </a:r>
            <a:r>
              <a:rPr lang="en-US" altLang="en-US" sz="2200" dirty="0" smtClean="0"/>
              <a:t>: object on which a measurement is taken</a:t>
            </a:r>
          </a:p>
          <a:p>
            <a:pPr>
              <a:spcBef>
                <a:spcPts val="0"/>
              </a:spcBef>
              <a:spcAft>
                <a:spcPts val="1800"/>
              </a:spcAft>
              <a:defRPr/>
            </a:pPr>
            <a:endParaRPr lang="en-GB" sz="2200" dirty="0" smtClean="0"/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alt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" y="685798"/>
            <a:ext cx="5105402" cy="51054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9144" y="5731419"/>
            <a:ext cx="9144000" cy="113877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000" b="1" dirty="0" smtClean="0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/>
              <a:t>Inferences </a:t>
            </a:r>
            <a:r>
              <a:rPr lang="en-US" sz="2400" b="1" dirty="0"/>
              <a:t>only apply to defined population from which the sample has been selected  </a:t>
            </a:r>
            <a:endParaRPr lang="en-US" sz="2400" b="1" dirty="0" smtClean="0"/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3023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Representativeness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534400" cy="4221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Font typeface="Wingdings" charset="0"/>
              <a:buChar char="§"/>
              <a:defRPr/>
            </a:pPr>
            <a:r>
              <a:rPr lang="en-US" sz="2400" b="1" dirty="0"/>
              <a:t>Sample should be </a:t>
            </a:r>
            <a:r>
              <a:rPr lang="en-US" sz="2400" b="1" u="sng" dirty="0"/>
              <a:t>representative</a:t>
            </a:r>
            <a:r>
              <a:rPr lang="en-US" sz="2400" b="1" dirty="0"/>
              <a:t> </a:t>
            </a:r>
            <a:r>
              <a:rPr lang="en-US" sz="2400" b="1" dirty="0" smtClean="0"/>
              <a:t>of </a:t>
            </a:r>
            <a:r>
              <a:rPr lang="en-US" sz="2400" b="1" dirty="0"/>
              <a:t>the target </a:t>
            </a:r>
            <a:r>
              <a:rPr lang="en-US" sz="2400" b="1" dirty="0" smtClean="0"/>
              <a:t>population </a:t>
            </a:r>
            <a:r>
              <a:rPr lang="en-US" sz="2400" b="1" dirty="0" smtClean="0">
                <a:sym typeface="Wingdings" charset="0"/>
              </a:rPr>
              <a:t>so </a:t>
            </a:r>
            <a:r>
              <a:rPr lang="en-US" sz="2400" b="1" dirty="0">
                <a:sym typeface="Wingdings" charset="0"/>
              </a:rPr>
              <a:t>you can generalize to </a:t>
            </a:r>
            <a:r>
              <a:rPr lang="en-US" sz="2400" b="1" dirty="0" smtClean="0">
                <a:sym typeface="Wingdings" charset="0"/>
              </a:rPr>
              <a:t>population.</a:t>
            </a:r>
            <a:endParaRPr lang="en-US" sz="2400" b="1" dirty="0">
              <a:sym typeface="Wingdings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Font typeface="Wingdings" charset="0"/>
              <a:buChar char="§"/>
              <a:defRPr/>
            </a:pPr>
            <a:r>
              <a:rPr lang="en-US" altLang="en-US" sz="2400" b="1" u="sng" dirty="0" smtClean="0"/>
              <a:t>Representative samples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accurately reflect entire </a:t>
            </a:r>
            <a:r>
              <a:rPr lang="en-US" altLang="en-US" sz="2400" dirty="0" smtClean="0"/>
              <a:t>population</a:t>
            </a:r>
            <a:r>
              <a:rPr lang="en-US" dirty="0" smtClean="0"/>
              <a:t> (i.e. a </a:t>
            </a:r>
            <a:r>
              <a:rPr lang="en-US" dirty="0"/>
              <a:t>group that closely matches the characteristics of its population as a </a:t>
            </a:r>
            <a:r>
              <a:rPr lang="en-US" dirty="0" smtClean="0"/>
              <a:t>whole).</a:t>
            </a:r>
            <a:endParaRPr lang="en-US" altLang="en-US" sz="2400" b="1" u="sng" dirty="0" smtClean="0"/>
          </a:p>
          <a:p>
            <a:pPr>
              <a:spcBef>
                <a:spcPts val="0"/>
              </a:spcBef>
              <a:spcAft>
                <a:spcPts val="1200"/>
              </a:spcAft>
              <a:buFont typeface="Wingdings" charset="0"/>
              <a:buChar char="§"/>
              <a:defRPr/>
            </a:pPr>
            <a:r>
              <a:rPr lang="en-US" altLang="en-US" sz="2400" b="1" u="sng" dirty="0" smtClean="0"/>
              <a:t>Randomly </a:t>
            </a:r>
            <a:r>
              <a:rPr lang="en-US" altLang="en-US" sz="2400" b="1" u="sng" dirty="0"/>
              <a:t>selected </a:t>
            </a:r>
            <a:r>
              <a:rPr lang="en-US" altLang="en-US" sz="2400" b="1" u="sng" dirty="0" smtClean="0"/>
              <a:t>samples</a:t>
            </a:r>
            <a:r>
              <a:rPr lang="en-US" altLang="en-US" sz="2400" b="1" dirty="0" smtClean="0"/>
              <a:t> </a:t>
            </a:r>
            <a:r>
              <a:rPr lang="en-US" altLang="en-US" sz="2400" dirty="0" smtClean="0"/>
              <a:t>produce sample </a:t>
            </a:r>
            <a:r>
              <a:rPr lang="en-US" altLang="en-US" sz="2400" dirty="0"/>
              <a:t>statistics that are unbiased estimates of </a:t>
            </a:r>
            <a:r>
              <a:rPr lang="en-US" altLang="en-US" sz="2400" dirty="0" smtClean="0"/>
              <a:t>population parameters.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Font typeface="Wingdings" charset="0"/>
              <a:buChar char="§"/>
              <a:defRPr/>
            </a:pPr>
            <a:r>
              <a:rPr lang="en-US" sz="2400" b="1" u="sng" dirty="0" smtClean="0"/>
              <a:t>Random sampling</a:t>
            </a:r>
            <a:r>
              <a:rPr lang="en-US" sz="2400" dirty="0" smtClean="0"/>
              <a:t> is when all elements in population </a:t>
            </a:r>
            <a:r>
              <a:rPr lang="en-US" sz="2400" dirty="0"/>
              <a:t>have equal chance of being </a:t>
            </a:r>
            <a:r>
              <a:rPr lang="en-US" sz="2400" dirty="0" smtClean="0"/>
              <a:t>selected.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/>
              <a:t>F</a:t>
            </a:r>
            <a:r>
              <a:rPr lang="en-US" altLang="en-US" sz="2400" b="1" dirty="0" smtClean="0"/>
              <a:t>actors </a:t>
            </a:r>
            <a:r>
              <a:rPr lang="en-US" altLang="en-US" sz="2400" b="1" dirty="0"/>
              <a:t>that influence sample </a:t>
            </a:r>
            <a:r>
              <a:rPr lang="en-US" altLang="en-US" sz="2400" b="1" dirty="0" smtClean="0"/>
              <a:t>representativeness</a:t>
            </a:r>
            <a:endParaRPr lang="en-US" altLang="en-US" sz="2400" b="1" dirty="0"/>
          </a:p>
          <a:p>
            <a:pPr marL="914400" lvl="2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en-US" sz="2400" dirty="0"/>
              <a:t>Sampling procedure</a:t>
            </a:r>
          </a:p>
          <a:p>
            <a:pPr marL="914400" lvl="2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en-US" sz="2400" dirty="0"/>
              <a:t>Sample </a:t>
            </a:r>
            <a:r>
              <a:rPr lang="en-US" altLang="en-US" sz="2400" dirty="0" smtClean="0"/>
              <a:t>size</a:t>
            </a:r>
          </a:p>
          <a:p>
            <a:pPr marL="914400" lvl="2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en-US" sz="2400" dirty="0" smtClean="0"/>
              <a:t>Nonresponse</a:t>
            </a:r>
          </a:p>
          <a:p>
            <a:pPr marL="457200" lvl="2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2688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3886200" y="838199"/>
            <a:ext cx="5067299" cy="5791201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altLang="en-US" sz="2400" b="1" dirty="0" smtClean="0"/>
              <a:t>Define population of interest 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altLang="en-US" sz="2400" b="1" dirty="0" smtClean="0"/>
              <a:t>Specify sampling frame 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altLang="en-US" sz="2400" b="1" dirty="0" smtClean="0"/>
              <a:t>Specify sampling method (scheme) for selecting sampling units from sampling frame 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altLang="en-US" sz="2400" b="1" dirty="0" smtClean="0"/>
              <a:t>Determine sample size 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altLang="en-US" sz="2400" b="1" dirty="0" smtClean="0"/>
              <a:t>Implement sampling plan 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altLang="en-US" sz="2400" b="1" dirty="0" smtClean="0"/>
              <a:t>Sample and collect data 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altLang="en-US" sz="2400" b="1" dirty="0" smtClean="0"/>
              <a:t>Review sampling process 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endParaRPr lang="en-US" altLang="en-US" sz="2400" b="1" dirty="0" smtClean="0"/>
          </a:p>
        </p:txBody>
      </p:sp>
      <p:sp>
        <p:nvSpPr>
          <p:cNvPr id="13314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Sampling Process</a:t>
            </a:r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1" y="685799"/>
            <a:ext cx="3616449" cy="6172201"/>
            <a:chOff x="1" y="685799"/>
            <a:chExt cx="2819399" cy="6172201"/>
          </a:xfrm>
        </p:grpSpPr>
        <p:sp>
          <p:nvSpPr>
            <p:cNvPr id="4" name="TextBox 3"/>
            <p:cNvSpPr txBox="1"/>
            <p:nvPr/>
          </p:nvSpPr>
          <p:spPr>
            <a:xfrm>
              <a:off x="1" y="685799"/>
              <a:ext cx="2819399" cy="6172201"/>
            </a:xfrm>
            <a:prstGeom prst="rect">
              <a:avLst/>
            </a:prstGeom>
            <a:solidFill>
              <a:srgbClr val="FFFF66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3276" y="838199"/>
              <a:ext cx="2212848" cy="5867400"/>
              <a:chOff x="403555" y="1341972"/>
              <a:chExt cx="2212848" cy="5282795"/>
            </a:xfrm>
          </p:grpSpPr>
          <p:sp>
            <p:nvSpPr>
              <p:cNvPr id="6" name="Rounded Rectangle 5"/>
              <p:cNvSpPr/>
              <p:nvPr/>
            </p:nvSpPr>
            <p:spPr bwMode="auto">
              <a:xfrm>
                <a:off x="403555" y="1341972"/>
                <a:ext cx="2209800" cy="6858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ヒラギノ角ゴ Pro W3" pitchFamily="1" charset="-128"/>
                  </a:rPr>
                  <a:t>Define Target Population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 bwMode="auto">
              <a:xfrm>
                <a:off x="406603" y="2261371"/>
                <a:ext cx="2209800" cy="6858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ヒラギノ角ゴ Pro W3" pitchFamily="1" charset="-128"/>
                  </a:rPr>
                  <a:t>Determine</a:t>
                </a:r>
                <a:r>
                  <a:rPr kumimoji="0" lang="en-US" sz="1800" b="1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ヒラギノ角ゴ Pro W3" pitchFamily="1" charset="-128"/>
                  </a:rPr>
                  <a:t> Sampling Frame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 bwMode="auto">
              <a:xfrm>
                <a:off x="406603" y="3180770"/>
                <a:ext cx="2209800" cy="6858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 smtClean="0"/>
                  <a:t>Select Sampling Strategy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 bwMode="auto">
              <a:xfrm>
                <a:off x="406603" y="4100169"/>
                <a:ext cx="2209800" cy="6858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ヒラギノ角ゴ Pro W3" pitchFamily="1" charset="-128"/>
                  </a:rPr>
                  <a:t>Determine</a:t>
                </a:r>
                <a:r>
                  <a:rPr kumimoji="0" lang="en-US" sz="1800" b="1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ヒラギノ角ゴ Pro W3" pitchFamily="1" charset="-128"/>
                  </a:rPr>
                  <a:t> Sample Size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 bwMode="auto">
              <a:xfrm>
                <a:off x="406603" y="5019568"/>
                <a:ext cx="2209800" cy="6858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 smtClean="0"/>
                  <a:t>Select 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 smtClean="0"/>
                  <a:t>Sample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 bwMode="auto">
              <a:xfrm>
                <a:off x="406603" y="5938967"/>
                <a:ext cx="2209800" cy="6858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 smtClean="0"/>
                  <a:t>Review Sampling Process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  <p:sp>
            <p:nvSpPr>
              <p:cNvPr id="13" name="Down Arrow 12"/>
              <p:cNvSpPr/>
              <p:nvPr/>
            </p:nvSpPr>
            <p:spPr bwMode="auto">
              <a:xfrm>
                <a:off x="1203655" y="2027772"/>
                <a:ext cx="609600" cy="228600"/>
              </a:xfrm>
              <a:prstGeom prst="downArrow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  <p:sp>
            <p:nvSpPr>
              <p:cNvPr id="26" name="Down Arrow 25"/>
              <p:cNvSpPr/>
              <p:nvPr/>
            </p:nvSpPr>
            <p:spPr bwMode="auto">
              <a:xfrm>
                <a:off x="1203655" y="2942172"/>
                <a:ext cx="609600" cy="228600"/>
              </a:xfrm>
              <a:prstGeom prst="downArrow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  <p:sp>
            <p:nvSpPr>
              <p:cNvPr id="27" name="Down Arrow 26"/>
              <p:cNvSpPr/>
              <p:nvPr/>
            </p:nvSpPr>
            <p:spPr bwMode="auto">
              <a:xfrm>
                <a:off x="1203655" y="3869070"/>
                <a:ext cx="609600" cy="228600"/>
              </a:xfrm>
              <a:prstGeom prst="downArrow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  <p:sp>
            <p:nvSpPr>
              <p:cNvPr id="28" name="Down Arrow 27"/>
              <p:cNvSpPr/>
              <p:nvPr/>
            </p:nvSpPr>
            <p:spPr bwMode="auto">
              <a:xfrm>
                <a:off x="1203655" y="4789199"/>
                <a:ext cx="609600" cy="228600"/>
              </a:xfrm>
              <a:prstGeom prst="downArrow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  <p:sp>
            <p:nvSpPr>
              <p:cNvPr id="29" name="Down Arrow 28"/>
              <p:cNvSpPr/>
              <p:nvPr/>
            </p:nvSpPr>
            <p:spPr bwMode="auto">
              <a:xfrm>
                <a:off x="1203655" y="5710367"/>
                <a:ext cx="609600" cy="228600"/>
              </a:xfrm>
              <a:prstGeom prst="downArrow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1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909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Types of Sampling</a:t>
            </a:r>
            <a:endParaRPr lang="en-US" altLang="en-US" b="1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229600" cy="4114800"/>
          </a:xfrm>
        </p:spPr>
        <p:txBody>
          <a:bodyPr/>
          <a:lstStyle/>
          <a:p>
            <a:pPr algn="just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Probability Samples:</a:t>
            </a:r>
            <a:r>
              <a:rPr lang="en-US" altLang="en-US" sz="2400" dirty="0"/>
              <a:t> each member of the population has a known non-zero probability of being </a:t>
            </a:r>
            <a:r>
              <a:rPr lang="en-US" altLang="en-US" sz="2400" dirty="0" smtClean="0"/>
              <a:t>selected</a:t>
            </a:r>
            <a:endParaRPr lang="en-US" altLang="en-US" sz="2400" dirty="0"/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GB" altLang="en-US" sz="2400" dirty="0">
                <a:sym typeface="Symbol" panose="05050102010706020507" pitchFamily="18" charset="2"/>
              </a:rPr>
              <a:t>Allows application of statistical sampling theory to results </a:t>
            </a:r>
            <a:r>
              <a:rPr lang="en-GB" altLang="en-US" sz="2400" dirty="0" smtClean="0">
                <a:sym typeface="Symbol" panose="05050102010706020507" pitchFamily="18" charset="2"/>
              </a:rPr>
              <a:t>to generalize results and test hypotheses </a:t>
            </a:r>
            <a:endParaRPr lang="en-GB" altLang="en-US" sz="2400" dirty="0">
              <a:sym typeface="Symbol" panose="05050102010706020507" pitchFamily="18" charset="2"/>
            </a:endParaRPr>
          </a:p>
          <a:p>
            <a:pPr algn="just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Nonprobability </a:t>
            </a:r>
            <a:r>
              <a:rPr lang="en-US" altLang="en-US" sz="2400" b="1" dirty="0"/>
              <a:t>Samples:</a:t>
            </a:r>
            <a:r>
              <a:rPr lang="en-US" altLang="en-US" sz="2400" dirty="0"/>
              <a:t> members are selected from the population in some nonrandom </a:t>
            </a:r>
            <a:r>
              <a:rPr lang="en-US" altLang="en-US" sz="2400" dirty="0" smtClean="0"/>
              <a:t>manner</a:t>
            </a:r>
            <a:endParaRPr lang="en-US" altLang="en-US" sz="2400" dirty="0"/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GB" altLang="en-US" sz="2400" dirty="0" smtClean="0"/>
              <a:t>Probability </a:t>
            </a:r>
            <a:r>
              <a:rPr lang="en-GB" altLang="en-US" sz="2400" dirty="0"/>
              <a:t>of being chosen is unknown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GB" altLang="en-US" sz="2400" dirty="0"/>
              <a:t>Cheaper- but unable to generalise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GB" altLang="en-US" sz="2400" dirty="0"/>
              <a:t>potential for bias</a:t>
            </a:r>
          </a:p>
          <a:p>
            <a:pPr lvl="1" algn="just">
              <a:spcBef>
                <a:spcPts val="0"/>
              </a:spcBef>
              <a:spcAft>
                <a:spcPts val="1800"/>
              </a:spcAft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613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Probability Sampling</a:t>
            </a:r>
            <a:endParaRPr lang="en-US" b="1" dirty="0"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152400" y="914400"/>
          <a:ext cx="88392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66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90600"/>
            <a:ext cx="8610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Sampling </a:t>
            </a:r>
            <a:r>
              <a:rPr lang="en-US" altLang="en-US" sz="2400" b="1" dirty="0"/>
              <a:t>units are randomly selected from </a:t>
            </a:r>
            <a:r>
              <a:rPr lang="en-US" altLang="en-US" sz="2400" b="1" dirty="0" smtClean="0"/>
              <a:t>sampling frame using random number table or “lottery” system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/>
              <a:t>Each sampling unit has an equal probability of being </a:t>
            </a:r>
            <a:r>
              <a:rPr lang="en-US" altLang="en-US" sz="2400" b="1" dirty="0" smtClean="0"/>
              <a:t>selected</a:t>
            </a:r>
            <a:endParaRPr lang="en-US" altLang="en-US" sz="2400" b="1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Advantages</a:t>
            </a:r>
          </a:p>
          <a:p>
            <a:pPr marL="576263" lvl="1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Purest form of probability sampling</a:t>
            </a:r>
          </a:p>
          <a:p>
            <a:pPr marL="576263" lvl="1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Straightforward</a:t>
            </a:r>
          </a:p>
          <a:p>
            <a:pPr marL="576263" lvl="1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Estimates are easy to calculate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Disadvantages </a:t>
            </a:r>
            <a:endParaRPr lang="en-US" altLang="en-US" sz="2400" b="1" dirty="0"/>
          </a:p>
          <a:p>
            <a:pPr marL="576263" lvl="1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If sampling frame large, this method impracticable.</a:t>
            </a:r>
          </a:p>
          <a:p>
            <a:pPr marL="576263" lvl="1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Subgroups </a:t>
            </a:r>
            <a:r>
              <a:rPr lang="en-US" altLang="en-US" sz="2400" dirty="0"/>
              <a:t>in population may not be present in sample in sufficient </a:t>
            </a:r>
            <a:r>
              <a:rPr lang="en-US" altLang="en-US" sz="2400" dirty="0" smtClean="0"/>
              <a:t>numbers</a:t>
            </a:r>
            <a:endParaRPr lang="en-US" altLang="en-US" sz="2400" dirty="0"/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en-US" sz="2400" b="1" dirty="0"/>
          </a:p>
        </p:txBody>
      </p:sp>
      <p:sp>
        <p:nvSpPr>
          <p:cNvPr id="2150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50E6961-C512-49DF-8D04-BB0DACC5C810}" type="slidenum">
              <a:rPr lang="en-US" altLang="en-US">
                <a:solidFill>
                  <a:srgbClr val="FFFFFF"/>
                </a:solidFill>
                <a:latin typeface="Franklin Gothic Book" panose="020B0503020102020204" pitchFamily="34" charset="0"/>
              </a:rPr>
              <a:pPr eaLnBrk="1" hangingPunct="1"/>
              <a:t>66</a:t>
            </a:fld>
            <a:endParaRPr lang="en-US" altLang="en-US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Simple Random Sampling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6940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/>
          </p:nvPr>
        </p:nvSpPr>
        <p:spPr>
          <a:xfrm>
            <a:off x="0" y="0"/>
            <a:ext cx="9144000" cy="68580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05324"/>
            <a:ext cx="9144000" cy="54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1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Systematic Sampling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610600" cy="44196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/>
              <a:t>E</a:t>
            </a:r>
            <a:r>
              <a:rPr lang="en-US" altLang="en-US" sz="2400" b="1" dirty="0" smtClean="0"/>
              <a:t>ach </a:t>
            </a:r>
            <a:r>
              <a:rPr lang="en-US" altLang="en-US" sz="2400" b="1" dirty="0"/>
              <a:t>member of the population is assigned a </a:t>
            </a:r>
            <a:r>
              <a:rPr lang="en-US" altLang="en-US" sz="2400" b="1" dirty="0" smtClean="0"/>
              <a:t>number</a:t>
            </a:r>
            <a:r>
              <a:rPr lang="en-US" altLang="en-US" sz="2400" b="1" dirty="0"/>
              <a:t> </a:t>
            </a:r>
            <a:r>
              <a:rPr lang="en-US" altLang="en-US" sz="2400" b="1" dirty="0" smtClean="0"/>
              <a:t>and kth element is selected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Starting point </a:t>
            </a:r>
            <a:r>
              <a:rPr lang="en-US" altLang="en-US" sz="2400" b="1" dirty="0"/>
              <a:t>randomly chosen from </a:t>
            </a:r>
            <a:r>
              <a:rPr lang="en-US" altLang="en-US" sz="2400" b="1" dirty="0" smtClean="0"/>
              <a:t>first kth elements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Advantages</a:t>
            </a:r>
            <a:endParaRPr lang="en-US" altLang="en-US" sz="24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Sample easy to select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Suitable sampling frame can be identified easily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Sample evenly spread over entire reference population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Disadvantages</a:t>
            </a:r>
            <a:endParaRPr lang="en-US" altLang="en-US" sz="24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Sample may be biased if hidden periodicity in population coincides with that of selection.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Difficult to assess precision of estimate from one survey</a:t>
            </a:r>
            <a:r>
              <a:rPr lang="en-US" altLang="en-US" sz="2400" dirty="0" smtClean="0"/>
              <a:t>.</a:t>
            </a:r>
            <a:endParaRPr lang="en-US" altLang="en-US" sz="2400" dirty="0"/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187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/>
          </p:nvPr>
        </p:nvSpPr>
        <p:spPr>
          <a:xfrm>
            <a:off x="0" y="0"/>
            <a:ext cx="9144000" cy="68580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2" descr="Image result for quota samp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46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35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990600"/>
            <a:ext cx="3926541" cy="301619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Populations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Measurement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Comparisons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Multi-disciplinary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800" b="1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8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87552"/>
            <a:ext cx="4004422" cy="2993960"/>
          </a:xfrm>
          <a:prstGeom prst="rect">
            <a:avLst/>
          </a:prstGeom>
          <a:ln w="25400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Aspects of Epidemiology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0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Stratified Sampling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1" y="838200"/>
            <a:ext cx="8534400" cy="4724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Elements sampled </a:t>
            </a:r>
            <a:r>
              <a:rPr lang="en-US" altLang="en-US" b="1" dirty="0"/>
              <a:t>from mutually exclusive subgroups </a:t>
            </a:r>
            <a:r>
              <a:rPr lang="en-US" altLang="en-US" b="1" dirty="0" smtClean="0"/>
              <a:t>of population </a:t>
            </a:r>
            <a:r>
              <a:rPr lang="en-US" altLang="en-US" b="1" dirty="0"/>
              <a:t>to ensure </a:t>
            </a:r>
            <a:r>
              <a:rPr lang="en-US" altLang="en-US" b="1" dirty="0" smtClean="0"/>
              <a:t>each </a:t>
            </a:r>
            <a:r>
              <a:rPr lang="en-US" altLang="en-US" b="1" dirty="0"/>
              <a:t>segment </a:t>
            </a:r>
            <a:r>
              <a:rPr lang="en-US" altLang="en-US" b="1" dirty="0" smtClean="0"/>
              <a:t>of </a:t>
            </a:r>
            <a:r>
              <a:rPr lang="en-US" altLang="en-US" b="1" dirty="0"/>
              <a:t>population is represented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/>
              <a:t>S</a:t>
            </a:r>
            <a:r>
              <a:rPr lang="en-US" altLang="en-US" b="1" dirty="0" smtClean="0"/>
              <a:t>tratum </a:t>
            </a:r>
            <a:r>
              <a:rPr lang="en-US" altLang="en-US" b="1" dirty="0"/>
              <a:t>is </a:t>
            </a:r>
            <a:r>
              <a:rPr lang="en-US" altLang="en-US" b="1" dirty="0" smtClean="0"/>
              <a:t>subset </a:t>
            </a:r>
            <a:r>
              <a:rPr lang="en-US" altLang="en-US" b="1" dirty="0"/>
              <a:t>of </a:t>
            </a:r>
            <a:r>
              <a:rPr lang="en-US" altLang="en-US" b="1" dirty="0" smtClean="0"/>
              <a:t>population </a:t>
            </a:r>
            <a:r>
              <a:rPr lang="en-US" altLang="en-US" b="1" dirty="0"/>
              <a:t>that share at least one common </a:t>
            </a:r>
            <a:r>
              <a:rPr lang="en-US" altLang="en-US" b="1" dirty="0" smtClean="0"/>
              <a:t>characteristic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Method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US" altLang="en-US" sz="2000" dirty="0"/>
              <a:t>Sampling frame is organized into separate strata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US" altLang="en-US" sz="2000" dirty="0"/>
              <a:t>Each stratum is </a:t>
            </a:r>
            <a:r>
              <a:rPr lang="en-US" altLang="en-US" sz="2000" dirty="0" smtClean="0"/>
              <a:t>sampled </a:t>
            </a:r>
            <a:r>
              <a:rPr lang="en-US" altLang="en-US" sz="2000" dirty="0"/>
              <a:t>as independent </a:t>
            </a:r>
            <a:r>
              <a:rPr lang="en-US" altLang="en-US" sz="2000" dirty="0" smtClean="0"/>
              <a:t>subpopulation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US" altLang="en-US" sz="2000" dirty="0" smtClean="0"/>
              <a:t>Sample </a:t>
            </a:r>
            <a:r>
              <a:rPr lang="en-US" altLang="en-US" sz="2000" dirty="0"/>
              <a:t>elements from each </a:t>
            </a:r>
            <a:r>
              <a:rPr lang="en-US" altLang="en-US" sz="2000" dirty="0" smtClean="0"/>
              <a:t>stratum</a:t>
            </a:r>
            <a:endParaRPr lang="en-US" alt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Using </a:t>
            </a:r>
            <a:r>
              <a:rPr lang="en-US" altLang="en-US" b="1" dirty="0"/>
              <a:t>same sampling fraction for all strata ensures proportionate representation in </a:t>
            </a:r>
            <a:r>
              <a:rPr lang="en-US" altLang="en-US" b="1" dirty="0" smtClean="0"/>
              <a:t>sample</a:t>
            </a:r>
            <a:r>
              <a:rPr lang="en-US" altLang="en-US" b="1" dirty="0"/>
              <a:t>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/>
              <a:t>Superior to random sampling because it reduces sampling error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/>
              <a:t>Often used when </a:t>
            </a:r>
            <a:r>
              <a:rPr lang="en-US" altLang="en-US" b="1" dirty="0" smtClean="0"/>
              <a:t>&gt;1 </a:t>
            </a:r>
            <a:r>
              <a:rPr lang="en-US" altLang="en-US" b="1" dirty="0"/>
              <a:t>stratums have low incidence relative to other </a:t>
            </a:r>
            <a:r>
              <a:rPr lang="en-US" altLang="en-US" b="1" dirty="0" smtClean="0"/>
              <a:t>stratums</a:t>
            </a:r>
            <a:endParaRPr lang="en-US" altLang="en-US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Often requires larger sample size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6818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/>
          </p:nvPr>
        </p:nvSpPr>
        <p:spPr>
          <a:xfrm>
            <a:off x="0" y="0"/>
            <a:ext cx="9144000" cy="68580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Cluster Sampling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686799" cy="49530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/>
              <a:t>E</a:t>
            </a:r>
            <a:r>
              <a:rPr lang="en-US" altLang="en-US" sz="2400" b="1" dirty="0" smtClean="0"/>
              <a:t>ach </a:t>
            </a:r>
            <a:r>
              <a:rPr lang="en-US" altLang="en-US" sz="2400" b="1" dirty="0"/>
              <a:t>sampling unit </a:t>
            </a:r>
            <a:r>
              <a:rPr lang="en-US" altLang="en-US" sz="2400" b="1" dirty="0" smtClean="0"/>
              <a:t>is collection</a:t>
            </a:r>
            <a:r>
              <a:rPr lang="en-US" altLang="en-US" sz="2400" b="1" dirty="0"/>
              <a:t>, or </a:t>
            </a:r>
            <a:r>
              <a:rPr lang="en-US" altLang="en-US" sz="2400" b="1" i="1" dirty="0"/>
              <a:t>cluster</a:t>
            </a:r>
            <a:r>
              <a:rPr lang="en-US" altLang="en-US" sz="2400" b="1" dirty="0"/>
              <a:t>, of elements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Used </a:t>
            </a:r>
            <a:r>
              <a:rPr lang="en-US" altLang="en-US" sz="2400" b="1" dirty="0"/>
              <a:t>when </a:t>
            </a:r>
            <a:r>
              <a:rPr lang="en-US" altLang="en-US" sz="2400" b="1" dirty="0" smtClean="0"/>
              <a:t>population </a:t>
            </a:r>
            <a:r>
              <a:rPr lang="en-US" altLang="en-US" sz="2400" b="1" dirty="0"/>
              <a:t>falls into naturally occurring </a:t>
            </a:r>
            <a:r>
              <a:rPr lang="en-US" altLang="en-US" sz="2400" b="1" dirty="0" smtClean="0"/>
              <a:t>subgroups.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2400" b="1" dirty="0"/>
              <a:t>Process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2400" dirty="0"/>
              <a:t>Population divided into clusters of homogeneous units, usually based on geographical contiguity.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2400" dirty="0"/>
              <a:t>Sample of clusters selected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All elements from selected clusters are </a:t>
            </a:r>
            <a:r>
              <a:rPr lang="en-US" altLang="en-US" sz="2400" dirty="0" smtClean="0"/>
              <a:t>sampled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sz="2400" b="1" dirty="0"/>
              <a:t>Examples of clusters: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2400" dirty="0"/>
              <a:t>City blocks – political or geographical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2400" dirty="0"/>
              <a:t>Housing units – college students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en-US" sz="2400" dirty="0"/>
              <a:t>Hospitals – illnesses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Automobile – set of four tires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416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83820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/>
              <a:t>Effective when: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Good sampling frame not available or costly but frame listing clusters is easily obtained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Cost of sampling increases as distance separating elements increases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Advantages</a:t>
            </a:r>
            <a:endParaRPr lang="en-US" altLang="en-US" sz="24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Cuts down on </a:t>
            </a:r>
            <a:r>
              <a:rPr lang="en-US" altLang="en-US" sz="2400" dirty="0" smtClean="0"/>
              <a:t>cost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preparing sampling frame</a:t>
            </a:r>
            <a:endParaRPr lang="en-US" alt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C</a:t>
            </a:r>
            <a:r>
              <a:rPr lang="en-US" altLang="en-US" sz="2400" dirty="0" smtClean="0"/>
              <a:t>an </a:t>
            </a:r>
            <a:r>
              <a:rPr lang="en-US" altLang="en-US" sz="2400" dirty="0"/>
              <a:t>reduce travel and other administrative </a:t>
            </a:r>
            <a:r>
              <a:rPr lang="en-US" altLang="en-US" sz="2400" dirty="0" smtClean="0"/>
              <a:t>costs</a:t>
            </a:r>
            <a:endParaRPr lang="en-US" alt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Disadvantages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S</a:t>
            </a:r>
            <a:r>
              <a:rPr lang="en-US" altLang="en-US" sz="2400" dirty="0" smtClean="0"/>
              <a:t>ampling </a:t>
            </a:r>
            <a:r>
              <a:rPr lang="en-US" altLang="en-US" sz="2400" dirty="0"/>
              <a:t>error is higher </a:t>
            </a:r>
            <a:r>
              <a:rPr lang="en-US" altLang="en-US" sz="2400" dirty="0" smtClean="0"/>
              <a:t>than for simple </a:t>
            </a:r>
            <a:r>
              <a:rPr lang="en-US" altLang="en-US" sz="2400" dirty="0"/>
              <a:t>random sample of same </a:t>
            </a:r>
            <a:r>
              <a:rPr lang="en-US" altLang="en-US" sz="2400" dirty="0" smtClean="0"/>
              <a:t>size</a:t>
            </a:r>
            <a:endParaRPr lang="en-US" altLang="en-US" sz="2400" dirty="0"/>
          </a:p>
        </p:txBody>
      </p:sp>
      <p:sp>
        <p:nvSpPr>
          <p:cNvPr id="32770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6D01DAA-A6B3-4AC2-A281-501143537690}" type="slidenum">
              <a:rPr lang="en-US" altLang="en-US">
                <a:solidFill>
                  <a:srgbClr val="FFFFFF"/>
                </a:solidFill>
                <a:latin typeface="Franklin Gothic Book" panose="020B0503020102020204" pitchFamily="34" charset="0"/>
              </a:rPr>
              <a:pPr eaLnBrk="1" hangingPunct="1"/>
              <a:t>73</a:t>
            </a:fld>
            <a:endParaRPr lang="en-US" altLang="en-US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Cluster Sampling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5270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/>
          </p:nvPr>
        </p:nvSpPr>
        <p:spPr>
          <a:xfrm>
            <a:off x="0" y="0"/>
            <a:ext cx="9144000" cy="68580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4146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3" b="7768"/>
          <a:stretch/>
        </p:blipFill>
        <p:spPr bwMode="auto">
          <a:xfrm>
            <a:off x="0" y="685800"/>
            <a:ext cx="92202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79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5988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Strata </a:t>
            </a:r>
            <a:r>
              <a:rPr lang="en-US" altLang="en-US" sz="2400" b="1" dirty="0"/>
              <a:t>and clusters are both non-overlapping subsets of </a:t>
            </a:r>
            <a:r>
              <a:rPr lang="en-US" altLang="en-US" sz="2400" b="1" dirty="0" smtClean="0"/>
              <a:t>population </a:t>
            </a:r>
            <a:endParaRPr lang="en-US" altLang="en-US" sz="2400" b="1" dirty="0"/>
          </a:p>
          <a:p>
            <a:pPr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Stratified sampling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/>
              <a:t>All </a:t>
            </a:r>
            <a:r>
              <a:rPr lang="en-US" altLang="en-US" sz="2400" dirty="0"/>
              <a:t>strata are represented in the </a:t>
            </a:r>
            <a:r>
              <a:rPr lang="en-US" altLang="en-US" sz="2400" dirty="0" smtClean="0"/>
              <a:t>sample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/>
              <a:t>Best when elements within strata are homogeneous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Cluster sampling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O</a:t>
            </a:r>
            <a:r>
              <a:rPr lang="en-US" altLang="en-US" sz="2400" dirty="0" smtClean="0"/>
              <a:t>nly </a:t>
            </a:r>
            <a:r>
              <a:rPr lang="en-US" altLang="en-US" sz="2400" dirty="0"/>
              <a:t>a subset of clusters are in the </a:t>
            </a:r>
            <a:r>
              <a:rPr lang="en-US" altLang="en-US" sz="2400" dirty="0" smtClean="0"/>
              <a:t>sample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B</a:t>
            </a:r>
            <a:r>
              <a:rPr lang="en-US" altLang="en-US" sz="2400" dirty="0" smtClean="0"/>
              <a:t>est when </a:t>
            </a:r>
            <a:r>
              <a:rPr lang="en-US" altLang="en-US" sz="2400" dirty="0"/>
              <a:t>elements within clusters </a:t>
            </a:r>
            <a:r>
              <a:rPr lang="en-US" altLang="en-US" sz="2400" dirty="0" smtClean="0"/>
              <a:t>are </a:t>
            </a:r>
            <a:r>
              <a:rPr lang="en-US" altLang="en-US" sz="2400" dirty="0"/>
              <a:t>heterogeneous   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</p:txBody>
      </p:sp>
      <p:sp>
        <p:nvSpPr>
          <p:cNvPr id="37890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470D331-C4A7-49DD-8C35-DE2E4E3146C5}" type="slidenum">
              <a:rPr lang="en-US" altLang="en-US">
                <a:solidFill>
                  <a:srgbClr val="FFFFFF"/>
                </a:solidFill>
                <a:latin typeface="Franklin Gothic Book" panose="020B0503020102020204" pitchFamily="34" charset="0"/>
              </a:rPr>
              <a:pPr eaLnBrk="1" hangingPunct="1"/>
              <a:t>75</a:t>
            </a:fld>
            <a:endParaRPr lang="en-US" altLang="en-US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0" y="0"/>
            <a:ext cx="0" cy="549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0" y="0"/>
            <a:ext cx="0" cy="5492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68" name="Rectangle 7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70" name="Rectangle 9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75" name="Rectangle 14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76" name="Rectangle 15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77" name="Rectangle 16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78" name="Rectangle 17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79" name="Rectangle 18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80" name="Rectangle 19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81" name="Rectangle 20"/>
          <p:cNvSpPr>
            <a:spLocks noChangeArrowheads="1"/>
          </p:cNvSpPr>
          <p:nvPr/>
        </p:nvSpPr>
        <p:spPr bwMode="auto">
          <a:xfrm>
            <a:off x="0" y="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83" name="Rectangle 22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84" name="Rectangle 23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85" name="Rectangle 24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86" name="Rectangle 25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87" name="Rectangle 26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88" name="Rectangle 27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89" name="Rectangle 28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90" name="Rectangle 29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91" name="Rectangle 30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92" name="Rectangle 31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93" name="Rectangle 32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94" name="Rectangle 33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95" name="Rectangle 34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96" name="Rectangle 35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40997" name="Rectangle 36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cs typeface="Arial" panose="020B0604020202020204" pitchFamily="34" charset="0"/>
            </a:endParaRPr>
          </a:p>
          <a:p>
            <a:r>
              <a:rPr lang="en-US" altLang="en-US">
                <a:cs typeface="Arial" panose="020B0604020202020204" pitchFamily="34" charset="0"/>
              </a:rPr>
              <a:t/>
            </a:r>
            <a:br>
              <a:rPr lang="en-US" altLang="en-US">
                <a:cs typeface="Arial" panose="020B0604020202020204" pitchFamily="34" charset="0"/>
              </a:rPr>
            </a:b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Strata vs. Clusters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8559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Elements are matched in pairs based on some characteristic and </a:t>
            </a:r>
            <a:r>
              <a:rPr lang="en-US" altLang="en-US" sz="2400" b="1" dirty="0"/>
              <a:t>then </a:t>
            </a:r>
            <a:r>
              <a:rPr lang="en-US" altLang="en-US" sz="2400" b="1" dirty="0" smtClean="0"/>
              <a:t>randomized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Attributes or variables measured twice on each element under different circumstances</a:t>
            </a:r>
            <a:endParaRPr lang="en-US" altLang="en-US" sz="2400" b="1" dirty="0"/>
          </a:p>
          <a:p>
            <a:pPr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Commonly </a:t>
            </a:r>
            <a:r>
              <a:rPr lang="en-US" altLang="en-US" sz="2400" b="1" dirty="0"/>
              <a:t>called repeated measures.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Examples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/>
              <a:t>1500m times for group </a:t>
            </a:r>
            <a:r>
              <a:rPr lang="en-US" altLang="en-US" sz="2400" dirty="0"/>
              <a:t>of athletes for </a:t>
            </a:r>
            <a:r>
              <a:rPr lang="en-US" altLang="en-US" sz="2400" dirty="0" smtClean="0"/>
              <a:t>before </a:t>
            </a:r>
            <a:r>
              <a:rPr lang="en-US" altLang="en-US" sz="2400" dirty="0"/>
              <a:t>and after </a:t>
            </a:r>
            <a:r>
              <a:rPr lang="en-US" altLang="en-US" sz="2400" dirty="0" smtClean="0"/>
              <a:t>week </a:t>
            </a:r>
            <a:r>
              <a:rPr lang="en-US" altLang="en-US" sz="2400" dirty="0"/>
              <a:t>of special </a:t>
            </a:r>
            <a:r>
              <a:rPr lang="en-US" altLang="en-US" sz="2400" dirty="0" smtClean="0"/>
              <a:t>training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M</a:t>
            </a:r>
            <a:r>
              <a:rPr lang="en-US" altLang="en-US" sz="2400" dirty="0" smtClean="0"/>
              <a:t>ilk </a:t>
            </a:r>
            <a:r>
              <a:rPr lang="en-US" altLang="en-US" sz="2400" dirty="0"/>
              <a:t>yields of cows before and after being fed </a:t>
            </a:r>
            <a:r>
              <a:rPr lang="en-US" altLang="en-US" sz="2400" dirty="0" smtClean="0"/>
              <a:t>particular </a:t>
            </a:r>
            <a:r>
              <a:rPr lang="en-US" altLang="en-US" sz="2400" dirty="0"/>
              <a:t>diet. 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</a:pPr>
            <a:endParaRPr lang="en-US" altLang="en-US" sz="2400" dirty="0"/>
          </a:p>
        </p:txBody>
      </p:sp>
      <p:sp>
        <p:nvSpPr>
          <p:cNvPr id="4198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2A93330-8771-4C64-B47E-AC325E600B7F}" type="slidenum">
              <a:rPr lang="en-US" altLang="en-US">
                <a:solidFill>
                  <a:srgbClr val="FFFFFF"/>
                </a:solidFill>
                <a:latin typeface="Franklin Gothic Book" panose="020B0503020102020204" pitchFamily="34" charset="0"/>
              </a:rPr>
              <a:pPr eaLnBrk="1" hangingPunct="1"/>
              <a:t>76</a:t>
            </a:fld>
            <a:endParaRPr lang="en-US" altLang="en-US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Matched Random Sampling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6677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Non-Probability Sampling</a:t>
            </a:r>
            <a:endParaRPr lang="en-US" b="1" dirty="0"/>
          </a:p>
        </p:txBody>
      </p:sp>
      <p:graphicFrame>
        <p:nvGraphicFramePr>
          <p:cNvPr id="12" name="Diagram 11"/>
          <p:cNvGraphicFramePr/>
          <p:nvPr>
            <p:extLst/>
          </p:nvPr>
        </p:nvGraphicFramePr>
        <p:xfrm>
          <a:off x="152401" y="914400"/>
          <a:ext cx="88392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118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Convenience Sampling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5344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Sample </a:t>
            </a:r>
            <a:r>
              <a:rPr lang="en-US" altLang="en-US" sz="2400" b="1" dirty="0"/>
              <a:t>is selected because they are convenient 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Used </a:t>
            </a:r>
            <a:r>
              <a:rPr lang="en-US" altLang="en-US" sz="2400" b="1" dirty="0"/>
              <a:t>in exploratory research where the researcher is interested in getting an inexpensive approximation</a:t>
            </a:r>
            <a:r>
              <a:rPr lang="en-US" altLang="en-US" sz="2400" b="1" dirty="0" smtClean="0"/>
              <a:t>.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Advantages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/>
              <a:t>Convenient, saves time and money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/>
              <a:t>Useful for preliminary research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Disadvantages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200" dirty="0" smtClean="0"/>
              <a:t>Cannot </a:t>
            </a:r>
            <a:r>
              <a:rPr lang="en-US" altLang="en-US" sz="2200" dirty="0"/>
              <a:t>scientifically make generalizations about the total </a:t>
            </a:r>
            <a:r>
              <a:rPr lang="en-US" altLang="en-US" sz="2200" dirty="0" smtClean="0"/>
              <a:t>population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Potential for selection bias</a:t>
            </a:r>
          </a:p>
          <a:p>
            <a:pPr marL="222250" lvl="1" indent="0">
              <a:spcBef>
                <a:spcPts val="0"/>
              </a:spcBef>
              <a:spcAft>
                <a:spcPts val="1800"/>
              </a:spcAft>
              <a:buNone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25650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/>
          </p:nvPr>
        </p:nvSpPr>
        <p:spPr>
          <a:xfrm>
            <a:off x="0" y="0"/>
            <a:ext cx="9144000" cy="68580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05324"/>
            <a:ext cx="9144000" cy="54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9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914400"/>
            <a:ext cx="8077200" cy="500017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 fontAlgn="base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Study natural history and outcomes of disease</a:t>
            </a:r>
            <a:endParaRPr lang="en-US" sz="2400" b="1" dirty="0"/>
          </a:p>
          <a:p>
            <a:pPr marL="457200" indent="-457200" fontAlgn="base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Determine burden (extent) of disease</a:t>
            </a:r>
          </a:p>
          <a:p>
            <a:pPr marL="457200" indent="-457200" fontAlgn="base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Identify etiology (causes) of disease and relevant risk factors</a:t>
            </a:r>
          </a:p>
          <a:p>
            <a:pPr marL="457200" indent="-457200" fontAlgn="base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Evaluate consistency of epidemiologic data</a:t>
            </a:r>
          </a:p>
          <a:p>
            <a:pPr marL="457200" indent="-457200" fontAlgn="base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Develop and evaluate intervention strategies</a:t>
            </a:r>
          </a:p>
          <a:p>
            <a:pPr marL="457200" indent="-457200" fontAlgn="base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Provide scientific basis for prevention of disease and promotion of </a:t>
            </a:r>
            <a:r>
              <a:rPr lang="en-US" sz="2400" b="1" dirty="0" smtClean="0"/>
              <a:t>health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of Epidemiology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/>
          </p:nvPr>
        </p:nvSpPr>
        <p:spPr>
          <a:xfrm>
            <a:off x="0" y="0"/>
            <a:ext cx="9144000" cy="68580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36" y="685800"/>
            <a:ext cx="916247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2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/>
          </p:nvPr>
        </p:nvSpPr>
        <p:spPr>
          <a:xfrm>
            <a:off x="0" y="0"/>
            <a:ext cx="9144000" cy="68580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8244" name="Picture 4" descr="Image result for quota samp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330"/>
            <a:ext cx="9144000" cy="54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67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/>
          </p:nvPr>
        </p:nvSpPr>
        <p:spPr>
          <a:xfrm>
            <a:off x="0" y="0"/>
            <a:ext cx="9144000" cy="6858000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8244" name="Picture 4" descr="Image result for quota samp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330"/>
            <a:ext cx="9144000" cy="54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7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Let’s Practice…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838200"/>
            <a:ext cx="81534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+mn-lt"/>
              </a:rPr>
              <a:t>Determining </a:t>
            </a:r>
            <a:r>
              <a:rPr lang="en-US" altLang="en-US" sz="2400" b="1" dirty="0">
                <a:latin typeface="+mn-lt"/>
              </a:rPr>
              <a:t>the number of years of education each teacher at your college has</a:t>
            </a:r>
            <a:r>
              <a:rPr lang="en-US" altLang="en-US" sz="2400" b="1" dirty="0" smtClean="0">
                <a:latin typeface="+mn-lt"/>
              </a:rPr>
              <a:t>. </a:t>
            </a:r>
          </a:p>
          <a:p>
            <a:pPr marL="800100" lvl="1" indent="-342900" eaLnBrk="1" hangingPunct="1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>
                <a:latin typeface="+mn-lt"/>
              </a:rPr>
              <a:t>You randomly select two different departments and survey each teacher in those departments. </a:t>
            </a:r>
          </a:p>
          <a:p>
            <a:pPr marL="800100" lvl="1" indent="-342900" eaLnBrk="1" hangingPunct="1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>
                <a:latin typeface="+mn-lt"/>
              </a:rPr>
              <a:t>You </a:t>
            </a:r>
            <a:r>
              <a:rPr lang="en-US" altLang="en-US" sz="2400" dirty="0">
                <a:latin typeface="+mn-lt"/>
              </a:rPr>
              <a:t>select only the teachers you currently have this semester</a:t>
            </a:r>
            <a:r>
              <a:rPr lang="en-US" altLang="en-US" sz="2400" dirty="0" smtClean="0">
                <a:latin typeface="+mn-lt"/>
              </a:rPr>
              <a:t>.</a:t>
            </a:r>
            <a:r>
              <a:rPr lang="en-US" altLang="en-US" sz="2400" dirty="0">
                <a:latin typeface="+mn-lt"/>
              </a:rPr>
              <a:t> </a:t>
            </a:r>
            <a:endParaRPr lang="en-US" altLang="en-US" sz="2400" dirty="0" smtClean="0">
              <a:latin typeface="+mn-lt"/>
            </a:endParaRPr>
          </a:p>
          <a:p>
            <a:pPr marL="800100" lvl="1" indent="-342900" eaLnBrk="1" hangingPunct="1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>
                <a:latin typeface="+mn-lt"/>
              </a:rPr>
              <a:t>You </a:t>
            </a:r>
            <a:r>
              <a:rPr lang="en-US" altLang="en-US" sz="2400" dirty="0">
                <a:latin typeface="+mn-lt"/>
              </a:rPr>
              <a:t>divide the teachers up according to their department and then choose and survey some teachers in each department</a:t>
            </a:r>
            <a:r>
              <a:rPr lang="en-US" altLang="en-US" sz="2400" dirty="0" smtClean="0">
                <a:latin typeface="+mn-lt"/>
              </a:rPr>
              <a:t>.</a:t>
            </a:r>
            <a:endParaRPr lang="en-US" altLang="en-US" sz="2400" dirty="0">
              <a:latin typeface="+mn-lt"/>
            </a:endParaRPr>
          </a:p>
          <a:p>
            <a:pPr marL="285750" indent="-285750" eaLnBrk="1" hangingPunct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+mn-lt"/>
              </a:rPr>
              <a:t>Determining proportion of undernourished five year olds in a village.</a:t>
            </a:r>
          </a:p>
          <a:p>
            <a:pPr marL="285750" indent="-285750" eaLnBrk="1" hangingPunct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+mn-lt"/>
              </a:rPr>
              <a:t>Investigating nutritional status of preschool children</a:t>
            </a:r>
            <a:r>
              <a:rPr lang="en-US" altLang="en-US" sz="2400" b="1" dirty="0" smtClean="0">
                <a:latin typeface="+mn-lt"/>
              </a:rPr>
              <a:t>.</a:t>
            </a:r>
            <a:endParaRPr lang="en-US" alt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609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3429000" y="2571750"/>
            <a:ext cx="184150" cy="8858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239000" cy="676687"/>
          </a:xfrm>
        </p:spPr>
        <p:txBody>
          <a:bodyPr/>
          <a:lstStyle/>
          <a:p>
            <a:r>
              <a:rPr lang="en-US" dirty="0" smtClean="0"/>
              <a:t>Understanding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“To Err is Human”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Error is discrepancy </a:t>
            </a:r>
            <a:r>
              <a:rPr lang="en-US" altLang="en-US" sz="2400" b="1" dirty="0"/>
              <a:t>between observed result and true value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All studies have many</a:t>
            </a:r>
            <a:r>
              <a:rPr lang="en-US" altLang="en-US" sz="2400" b="1" dirty="0"/>
              <a:t>, many opportunities for error in relation to: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Selection of study participants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Classification and measurement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Comparison and interpretation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b="1" dirty="0" smtClean="0"/>
              <a:t>Good study designs protect against errors!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10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Technical Terms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3820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u="sng" dirty="0"/>
              <a:t>Random </a:t>
            </a:r>
            <a:r>
              <a:rPr lang="en-US" altLang="en-US" sz="2400" b="1" u="sng" dirty="0" smtClean="0"/>
              <a:t>error</a:t>
            </a:r>
            <a:r>
              <a:rPr lang="en-US" altLang="en-US" sz="2400" dirty="0" smtClean="0"/>
              <a:t>: sampling variability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u="sng" dirty="0"/>
              <a:t>Systematic error (bias</a:t>
            </a:r>
            <a:r>
              <a:rPr lang="en-US" altLang="en-US" sz="2400" b="1" u="sng" dirty="0" smtClean="0"/>
              <a:t>)</a:t>
            </a:r>
            <a:r>
              <a:rPr lang="en-US" altLang="en-US" sz="2400" dirty="0" smtClean="0"/>
              <a:t>: </a:t>
            </a:r>
            <a:r>
              <a:rPr lang="en-US" altLang="en-US" sz="2400" dirty="0"/>
              <a:t>error in </a:t>
            </a:r>
            <a:r>
              <a:rPr lang="en-US" altLang="en-US" sz="2400" dirty="0" smtClean="0"/>
              <a:t>design</a:t>
            </a:r>
            <a:r>
              <a:rPr lang="en-US" altLang="en-US" sz="2400" dirty="0"/>
              <a:t>, conduct, or analysis</a:t>
            </a:r>
            <a:r>
              <a:rPr lang="en-US" altLang="en-US" b="1" dirty="0"/>
              <a:t>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study 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u="sng" dirty="0"/>
              <a:t>Accuracy</a:t>
            </a:r>
            <a:r>
              <a:rPr lang="en-US" altLang="en-US" sz="2400" dirty="0"/>
              <a:t>: lack of error – getting the correct result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u="sng" dirty="0"/>
              <a:t>Precision</a:t>
            </a:r>
            <a:r>
              <a:rPr lang="en-US" altLang="en-US" sz="2400" dirty="0"/>
              <a:t>: absence of random error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u="sng" dirty="0"/>
              <a:t>Reliability</a:t>
            </a:r>
            <a:r>
              <a:rPr lang="en-US" altLang="en-US" sz="2400" dirty="0"/>
              <a:t>: repeatability of a measure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u="sng" dirty="0"/>
              <a:t>Validity</a:t>
            </a:r>
            <a:r>
              <a:rPr lang="en-US" altLang="en-US" sz="2400" dirty="0"/>
              <a:t>: absence of bias (or absence of all error)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u="sng" dirty="0"/>
              <a:t>Internal validity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study </a:t>
            </a:r>
            <a:r>
              <a:rPr lang="en-US" altLang="en-US" sz="2400" dirty="0"/>
              <a:t>provides </a:t>
            </a:r>
            <a:r>
              <a:rPr lang="en-US" altLang="en-US" sz="2400" dirty="0" smtClean="0"/>
              <a:t>unbiased </a:t>
            </a:r>
            <a:r>
              <a:rPr lang="en-US" altLang="en-US" sz="2400" dirty="0"/>
              <a:t>estimate of what it claims to estimate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u="sng" dirty="0"/>
              <a:t>External validity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study results can </a:t>
            </a:r>
            <a:r>
              <a:rPr lang="en-US" altLang="en-US" sz="2400" dirty="0"/>
              <a:t>be generalized to some other population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altLang="en-US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439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944236"/>
            <a:ext cx="4800599" cy="229048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Any trend in collection, analysis, interpretation, publication, review of data that can lead to conclusions that are systematically different from the truth [Last, 2001].</a:t>
            </a:r>
            <a:r>
              <a:rPr lang="en-US" altLang="en-US" sz="2000" b="1" dirty="0"/>
              <a:t> </a:t>
            </a:r>
            <a:endParaRPr lang="en-US" altLang="en-US" sz="2000" b="1" dirty="0" smtClean="0"/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Built </a:t>
            </a:r>
            <a:r>
              <a:rPr lang="en-US" altLang="en-US" sz="2000" b="1" dirty="0"/>
              <a:t>into the study design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/>
              <a:t>May be present without investigator being aware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/>
              <a:t>Sources may be difficult to identify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/>
              <a:t>Influence may be difficult to assess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/>
              <a:t>Potential biases must be considered and addressed 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pic>
        <p:nvPicPr>
          <p:cNvPr id="4098" name="Picture 2" descr="http://media.electrahealth.com/assets/images/news/140204/bi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066800"/>
            <a:ext cx="3489586" cy="2502554"/>
          </a:xfrm>
          <a:prstGeom prst="rect">
            <a:avLst/>
          </a:prstGeom>
          <a:noFill/>
          <a:ln w="254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914400"/>
            <a:ext cx="7906871" cy="5638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90513" indent="-2905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Selection Bias</a:t>
            </a:r>
          </a:p>
          <a:p>
            <a:pPr marL="685800" lvl="1" indent="-338138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Differential access to the study population </a:t>
            </a:r>
          </a:p>
          <a:p>
            <a:pPr marL="685800" lvl="1" indent="-338138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Sample is not representative</a:t>
            </a:r>
          </a:p>
          <a:p>
            <a:pPr marL="685800" lvl="1" indent="-338138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Includes loss to follow up, self-selection bias</a:t>
            </a:r>
          </a:p>
          <a:p>
            <a:pPr marL="290513" indent="-2905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Information/Measurement/Misclassification Bias</a:t>
            </a:r>
          </a:p>
          <a:p>
            <a:pPr marL="685800" lvl="1" indent="-338138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I</a:t>
            </a:r>
            <a:r>
              <a:rPr lang="en-US" altLang="en-US" sz="2400" dirty="0" smtClean="0"/>
              <a:t>naccuracy </a:t>
            </a:r>
            <a:r>
              <a:rPr lang="en-US" altLang="en-US" sz="2400" dirty="0"/>
              <a:t>in measurement or classification</a:t>
            </a:r>
          </a:p>
          <a:p>
            <a:pPr marL="685800" lvl="1" indent="-338138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Includes recall bias, reporting bias</a:t>
            </a:r>
          </a:p>
          <a:p>
            <a:pPr marL="290513" indent="-2905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Confounding</a:t>
            </a:r>
          </a:p>
          <a:p>
            <a:pPr marL="685800" lvl="1" indent="-338138"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 altLang="en-US" sz="2400" dirty="0" smtClean="0"/>
              <a:t>Distortion of association due to another factor (i.e. unfair comparison)</a:t>
            </a:r>
            <a:endParaRPr lang="en-US" alt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Selection Bias</a:t>
            </a:r>
            <a:endParaRPr lang="en-US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4419600"/>
            <a:ext cx="8504238" cy="23622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000000"/>
                </a:solidFill>
              </a:rPr>
              <a:t>Occurs when selection, enrollment, or continued </a:t>
            </a:r>
            <a:r>
              <a:rPr lang="en-US" altLang="en-US" sz="2400" b="1" dirty="0" smtClean="0">
                <a:solidFill>
                  <a:srgbClr val="000000"/>
                </a:solidFill>
              </a:rPr>
              <a:t>participation </a:t>
            </a:r>
            <a:r>
              <a:rPr lang="en-US" altLang="en-US" sz="2400" b="1" dirty="0">
                <a:solidFill>
                  <a:srgbClr val="000000"/>
                </a:solidFill>
              </a:rPr>
              <a:t>is </a:t>
            </a:r>
            <a:r>
              <a:rPr lang="en-US" altLang="en-US" sz="2400" b="1" dirty="0" smtClean="0">
                <a:solidFill>
                  <a:srgbClr val="000000"/>
                </a:solidFill>
              </a:rPr>
              <a:t>dependent </a:t>
            </a:r>
            <a:r>
              <a:rPr lang="en-US" altLang="en-US" sz="2400" b="1" dirty="0">
                <a:solidFill>
                  <a:srgbClr val="000000"/>
                </a:solidFill>
              </a:rPr>
              <a:t>on </a:t>
            </a:r>
            <a:r>
              <a:rPr lang="en-US" altLang="en-US" sz="2400" b="1" dirty="0" smtClean="0">
                <a:solidFill>
                  <a:srgbClr val="000000"/>
                </a:solidFill>
              </a:rPr>
              <a:t>likelihood of </a:t>
            </a:r>
            <a:r>
              <a:rPr lang="en-US" altLang="en-US" sz="2400" b="1" dirty="0">
                <a:solidFill>
                  <a:srgbClr val="000000"/>
                </a:solidFill>
              </a:rPr>
              <a:t>exposure </a:t>
            </a:r>
            <a:r>
              <a:rPr lang="en-US" altLang="en-US" sz="24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</a:rPr>
              <a:t>or </a:t>
            </a:r>
            <a:r>
              <a:rPr lang="en-US" altLang="en-US" sz="2400" b="1" dirty="0" smtClean="0">
                <a:solidFill>
                  <a:srgbClr val="000000"/>
                </a:solidFill>
              </a:rPr>
              <a:t>outcome</a:t>
            </a:r>
            <a:endParaRPr lang="en-US" altLang="en-US" sz="2400" b="1" dirty="0">
              <a:solidFill>
                <a:srgbClr val="000000"/>
              </a:solidFill>
            </a:endParaRP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Results </a:t>
            </a:r>
            <a:r>
              <a:rPr lang="en-US" altLang="en-US" sz="2400" b="1" dirty="0">
                <a:cs typeface="Times New Roman" panose="02020603050405020304" pitchFamily="18" charset="0"/>
              </a:rPr>
              <a:t>in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study </a:t>
            </a:r>
            <a:r>
              <a:rPr lang="en-US" altLang="en-US" sz="2400" b="1" dirty="0">
                <a:cs typeface="Times New Roman" panose="02020603050405020304" pitchFamily="18" charset="0"/>
              </a:rPr>
              <a:t>groups being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non-comparable</a:t>
            </a:r>
            <a:endParaRPr lang="en-US" altLang="en-US" sz="2400" b="1" dirty="0"/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Sample is not representative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38200"/>
            <a:ext cx="4724812" cy="33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257800" y="1371600"/>
            <a:ext cx="3346415" cy="511628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Who?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What?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Where?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When?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Why?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How?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en-US" altLang="en-US" sz="2800" b="1" dirty="0" smtClean="0"/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en-US" altLang="en-US" sz="2800" b="1" dirty="0"/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en-US" altLang="en-US" sz="2800" b="1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Clr>
                <a:schemeClr val="bg1"/>
              </a:buClr>
              <a:buSzPct val="100000"/>
              <a:tabLst/>
              <a:defRPr/>
            </a:pP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charset="0"/>
            </a:endParaRPr>
          </a:p>
        </p:txBody>
      </p:sp>
      <p:pic>
        <p:nvPicPr>
          <p:cNvPr id="3078" name="Picture 6" descr="http://charlenesayo.files.wordpress.com/2014/07/jenn_big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3600859" cy="5029200"/>
          </a:xfrm>
          <a:prstGeom prst="rect">
            <a:avLst/>
          </a:prstGeom>
          <a:noFill/>
          <a:ln w="254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Epidemiologists are Detectives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2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82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75416" indent="-259775" eaLnBrk="0" hangingPunct="0">
              <a:defRPr sz="2182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39101" indent="-207820" eaLnBrk="0" hangingPunct="0">
              <a:defRPr sz="2182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54742" indent="-207820" eaLnBrk="0" hangingPunct="0">
              <a:defRPr sz="2182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70382" indent="-207820" eaLnBrk="0" hangingPunct="0">
              <a:defRPr sz="2182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86023" indent="-207820" algn="ctr" eaLnBrk="0" fontAlgn="base" hangingPunct="0">
              <a:spcBef>
                <a:spcPct val="0"/>
              </a:spcBef>
              <a:spcAft>
                <a:spcPct val="0"/>
              </a:spcAft>
              <a:defRPr sz="2182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01663" indent="-207820" algn="ctr" eaLnBrk="0" fontAlgn="base" hangingPunct="0">
              <a:spcBef>
                <a:spcPct val="0"/>
              </a:spcBef>
              <a:spcAft>
                <a:spcPct val="0"/>
              </a:spcAft>
              <a:defRPr sz="2182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17304" indent="-207820" algn="ctr" eaLnBrk="0" fontAlgn="base" hangingPunct="0">
              <a:spcBef>
                <a:spcPct val="0"/>
              </a:spcBef>
              <a:spcAft>
                <a:spcPct val="0"/>
              </a:spcAft>
              <a:defRPr sz="2182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532944" indent="-207820" algn="ctr" eaLnBrk="0" fontAlgn="base" hangingPunct="0">
              <a:spcBef>
                <a:spcPct val="0"/>
              </a:spcBef>
              <a:spcAft>
                <a:spcPct val="0"/>
              </a:spcAft>
              <a:defRPr sz="2182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73"/>
              <a:t>10/18/2004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1" y="838200"/>
            <a:ext cx="8534400" cy="37401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Self-selection bias </a:t>
            </a:r>
            <a:r>
              <a:rPr lang="en-US" altLang="en-US" sz="2400" dirty="0" smtClean="0"/>
              <a:t>– r</a:t>
            </a:r>
            <a:r>
              <a:rPr lang="en-US" sz="2400" dirty="0" smtClean="0"/>
              <a:t>efusal</a:t>
            </a:r>
            <a:r>
              <a:rPr lang="en-US" sz="2400" dirty="0"/>
              <a:t>, non-response, or agreement to participate </a:t>
            </a:r>
            <a:r>
              <a:rPr lang="en-US" sz="2400" dirty="0" smtClean="0"/>
              <a:t>is </a:t>
            </a:r>
            <a:r>
              <a:rPr lang="en-US" sz="2400" dirty="0"/>
              <a:t>related to </a:t>
            </a:r>
            <a:r>
              <a:rPr lang="en-US" sz="2400" dirty="0" smtClean="0"/>
              <a:t>exposure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>
                <a:cs typeface="Times New Roman" panose="02020603050405020304" pitchFamily="18" charset="0"/>
              </a:rPr>
              <a:t>Responders </a:t>
            </a:r>
            <a:r>
              <a:rPr lang="en-US" altLang="en-US" sz="2400" dirty="0">
                <a:cs typeface="Times New Roman" panose="02020603050405020304" pitchFamily="18" charset="0"/>
              </a:rPr>
              <a:t>often differ systematically from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non-responders</a:t>
            </a:r>
            <a:endParaRPr lang="en-US" altLang="en-US" sz="2400" dirty="0" smtClean="0"/>
          </a:p>
          <a:p>
            <a:pPr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Detection bias </a:t>
            </a:r>
            <a:r>
              <a:rPr lang="en-US" altLang="en-US" sz="2400" dirty="0" smtClean="0"/>
              <a:t>– exposure </a:t>
            </a:r>
            <a:r>
              <a:rPr lang="en-US" altLang="en-US" sz="2400" dirty="0"/>
              <a:t>affects </a:t>
            </a:r>
            <a:r>
              <a:rPr lang="en-US" altLang="en-US" sz="2400" dirty="0" smtClean="0"/>
              <a:t>sample selection</a:t>
            </a:r>
            <a:endParaRPr lang="en-US" altLang="en-US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Survival bias </a:t>
            </a:r>
            <a:r>
              <a:rPr lang="en-US" altLang="en-US" sz="2400" dirty="0" smtClean="0"/>
              <a:t>– due </a:t>
            </a:r>
            <a:r>
              <a:rPr lang="en-US" altLang="en-US" sz="2400" dirty="0"/>
              <a:t>to </a:t>
            </a:r>
            <a:r>
              <a:rPr lang="en-US" altLang="en-US" sz="2400" dirty="0" smtClean="0"/>
              <a:t>death, </a:t>
            </a:r>
            <a:r>
              <a:rPr lang="en-US" altLang="en-US" sz="2400" dirty="0"/>
              <a:t>illness, </a:t>
            </a:r>
            <a:r>
              <a:rPr lang="en-US" altLang="en-US" sz="2400" dirty="0" smtClean="0"/>
              <a:t>migration </a:t>
            </a:r>
            <a:endParaRPr lang="en-US" altLang="en-US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Attrition bias </a:t>
            </a:r>
            <a:r>
              <a:rPr lang="en-US" altLang="en-US" sz="2400" dirty="0" smtClean="0"/>
              <a:t>– </a:t>
            </a:r>
            <a:r>
              <a:rPr lang="en-US" sz="2400" dirty="0"/>
              <a:t>likelihood of being lost to follow up is related to outcome status and exposure status</a:t>
            </a:r>
            <a:endParaRPr lang="en-US" altLang="en-US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Healthy worker effect </a:t>
            </a:r>
            <a:r>
              <a:rPr lang="en-US" altLang="en-US" sz="2400" dirty="0" smtClean="0"/>
              <a:t>– workers are often healthier than other population segments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Selection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Information/Measurement Bias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6701" y="838200"/>
            <a:ext cx="8610600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Information bias (observational bias</a:t>
            </a:r>
            <a:r>
              <a:rPr lang="en-US" altLang="en-US" sz="2400" b="1" dirty="0" smtClean="0"/>
              <a:t>) – </a:t>
            </a:r>
            <a:r>
              <a:rPr lang="en-US" altLang="en-US" sz="2400" dirty="0" smtClean="0"/>
              <a:t>s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ystematic </a:t>
            </a:r>
            <a:r>
              <a:rPr lang="en-US" altLang="en-US" sz="2400" dirty="0">
                <a:cs typeface="Times New Roman" panose="02020603050405020304" pitchFamily="18" charset="0"/>
              </a:rPr>
              <a:t>differences in the way in which data on exposure and outcome are </a:t>
            </a:r>
            <a:r>
              <a:rPr lang="en-US" altLang="en-US" sz="2400" u="sng" dirty="0">
                <a:cs typeface="Times New Roman" panose="02020603050405020304" pitchFamily="18" charset="0"/>
              </a:rPr>
              <a:t>obtained</a:t>
            </a:r>
            <a:r>
              <a:rPr lang="en-US" altLang="en-US" sz="2400" dirty="0">
                <a:cs typeface="Times New Roman" panose="02020603050405020304" pitchFamily="18" charset="0"/>
              </a:rPr>
              <a:t> from the various study groups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Main types of information bias</a:t>
            </a:r>
          </a:p>
          <a:p>
            <a:pPr marL="800100" lvl="1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cs typeface="Times New Roman" panose="02020603050405020304" pitchFamily="18" charset="0"/>
              </a:rPr>
              <a:t>Recall bias</a:t>
            </a:r>
          </a:p>
          <a:p>
            <a:pPr marL="800100" lvl="1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cs typeface="Times New Roman" panose="02020603050405020304" pitchFamily="18" charset="0"/>
              </a:rPr>
              <a:t>Interviewer/observer bias</a:t>
            </a:r>
          </a:p>
          <a:p>
            <a:pPr marL="800100" lvl="1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cs typeface="Times New Roman" panose="02020603050405020304" pitchFamily="18" charset="0"/>
              </a:rPr>
              <a:t>Misclassification bias</a:t>
            </a:r>
          </a:p>
          <a:p>
            <a:pPr>
              <a:spcAft>
                <a:spcPts val="1800"/>
              </a:spcAft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40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Recall Bias</a:t>
            </a:r>
            <a:endParaRPr lang="en-US" altLang="en-US" b="1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2712" y="4685184"/>
            <a:ext cx="8763000" cy="79625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S</a:t>
            </a:r>
            <a:r>
              <a:rPr lang="en-US" b="1" dirty="0" smtClean="0"/>
              <a:t>ystematic </a:t>
            </a:r>
            <a:r>
              <a:rPr lang="en-US" b="1" dirty="0"/>
              <a:t>differences in the way subjects remember or report exposures or </a:t>
            </a:r>
            <a:r>
              <a:rPr lang="en-US" b="1" dirty="0" smtClean="0"/>
              <a:t>outcomes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Self-reported </a:t>
            </a:r>
            <a:r>
              <a:rPr lang="en-US" altLang="en-US" b="1" dirty="0"/>
              <a:t>information </a:t>
            </a:r>
            <a:r>
              <a:rPr lang="en-US" altLang="en-US" b="1" dirty="0" smtClean="0"/>
              <a:t>is particularly susceptible</a:t>
            </a:r>
            <a:endParaRPr lang="en-US" altLang="en-US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/>
              <a:t>Individuals who have experienced </a:t>
            </a:r>
            <a:r>
              <a:rPr lang="en-US" altLang="en-US" b="1" dirty="0" smtClean="0"/>
              <a:t>outcome </a:t>
            </a:r>
            <a:r>
              <a:rPr lang="en-US" altLang="en-US" b="1" dirty="0"/>
              <a:t>may tend to think about possible “causes” of  outcome (differential recall</a:t>
            </a:r>
            <a:r>
              <a:rPr lang="en-US" altLang="en-US" b="1" dirty="0" smtClean="0"/>
              <a:t>)</a:t>
            </a:r>
            <a:endParaRPr lang="en-US" alt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30" y="838200"/>
            <a:ext cx="5453141" cy="36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6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Interviewer Bias</a:t>
            </a:r>
            <a:endParaRPr lang="en-US" altLang="en-US" b="1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1" y="914400"/>
            <a:ext cx="8686800" cy="40830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/>
              <a:t>Systematic difference in the soliciting, recording, or interpretation of information from study </a:t>
            </a:r>
            <a:r>
              <a:rPr lang="en-US" altLang="en-US" sz="2400" b="1" dirty="0" smtClean="0"/>
              <a:t>participants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Observers </a:t>
            </a:r>
            <a:r>
              <a:rPr lang="en-US" altLang="en-US" sz="2400" b="1" dirty="0"/>
              <a:t>may have preconceived expectations of what they should find in an </a:t>
            </a:r>
            <a:r>
              <a:rPr lang="en-US" altLang="en-US" sz="2400" b="1" dirty="0" smtClean="0"/>
              <a:t>examination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/>
              <a:t>Interviewers have a direct and dramatic effect on </a:t>
            </a:r>
            <a:r>
              <a:rPr lang="en-US" altLang="en-US" sz="2400" b="1" dirty="0" smtClean="0"/>
              <a:t>responses </a:t>
            </a:r>
            <a:r>
              <a:rPr lang="en-US" altLang="en-US" sz="2400" b="1" dirty="0"/>
              <a:t>to a question</a:t>
            </a:r>
            <a:r>
              <a:rPr lang="en-US" altLang="en-US" sz="2400" b="1" dirty="0" smtClean="0"/>
              <a:t>.</a:t>
            </a:r>
            <a:endParaRPr lang="en-US" altLang="en-US" sz="24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200" dirty="0" smtClean="0"/>
              <a:t>Interviewer’s </a:t>
            </a:r>
            <a:r>
              <a:rPr lang="en-US" altLang="en-US" sz="2200" dirty="0"/>
              <a:t>knowledge may influence </a:t>
            </a:r>
            <a:r>
              <a:rPr lang="en-US" altLang="en-US" sz="2200" dirty="0" smtClean="0"/>
              <a:t>structure </a:t>
            </a:r>
            <a:r>
              <a:rPr lang="en-US" altLang="en-US" sz="2200" dirty="0"/>
              <a:t>of questions and </a:t>
            </a:r>
            <a:r>
              <a:rPr lang="en-US" altLang="en-US" sz="2200" dirty="0" smtClean="0"/>
              <a:t>manner </a:t>
            </a:r>
            <a:r>
              <a:rPr lang="en-US" altLang="en-US" sz="2200" dirty="0"/>
              <a:t>of presentation, which may influence </a:t>
            </a:r>
            <a:r>
              <a:rPr lang="en-US" altLang="en-US" sz="2200" dirty="0" smtClean="0"/>
              <a:t>responses</a:t>
            </a:r>
            <a:endParaRPr lang="en-US" altLang="en-US" sz="22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200" dirty="0"/>
              <a:t>P</a:t>
            </a:r>
            <a:r>
              <a:rPr lang="en-US" altLang="en-US" sz="2200" dirty="0" smtClean="0"/>
              <a:t>eople </a:t>
            </a:r>
            <a:r>
              <a:rPr lang="en-US" altLang="en-US" sz="2200" dirty="0"/>
              <a:t>tend to side with </a:t>
            </a:r>
            <a:r>
              <a:rPr lang="en-US" altLang="en-US" sz="2200" dirty="0" smtClean="0"/>
              <a:t>view </a:t>
            </a:r>
            <a:r>
              <a:rPr lang="en-US" altLang="en-US" sz="2200" dirty="0"/>
              <a:t>apparently favored </a:t>
            </a:r>
            <a:r>
              <a:rPr lang="en-US" altLang="en-US" sz="2200" dirty="0" smtClean="0"/>
              <a:t>by </a:t>
            </a:r>
            <a:r>
              <a:rPr lang="en-US" altLang="en-US" sz="2200" dirty="0"/>
              <a:t>interviewer, especially if they are </a:t>
            </a:r>
            <a:r>
              <a:rPr lang="en-US" altLang="en-US" sz="2200" dirty="0" smtClean="0"/>
              <a:t>neutral</a:t>
            </a:r>
            <a:endParaRPr lang="en-US" altLang="en-US" sz="22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200" dirty="0"/>
              <a:t>Friendly interviewers are more </a:t>
            </a:r>
            <a:r>
              <a:rPr lang="en-US" altLang="en-US" sz="2200" dirty="0" smtClean="0"/>
              <a:t>successful</a:t>
            </a:r>
            <a:endParaRPr lang="en-US" altLang="en-US" sz="22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200" dirty="0" smtClean="0"/>
              <a:t>Interviewers </a:t>
            </a:r>
            <a:r>
              <a:rPr lang="en-US" altLang="en-US" sz="2200" dirty="0"/>
              <a:t>of </a:t>
            </a:r>
            <a:r>
              <a:rPr lang="en-US" altLang="en-US" sz="2200" dirty="0" smtClean="0"/>
              <a:t>same </a:t>
            </a:r>
            <a:r>
              <a:rPr lang="en-US" altLang="en-US" sz="2200" dirty="0"/>
              <a:t>gender, racial, and ethnic groups as those being interviewed are slightly more </a:t>
            </a:r>
            <a:r>
              <a:rPr lang="en-US" altLang="en-US" sz="2200" dirty="0" smtClean="0"/>
              <a:t>successful</a:t>
            </a:r>
            <a:endParaRPr lang="en-US" altLang="en-US" sz="22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32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Misclassification Bias</a:t>
            </a:r>
            <a:endParaRPr lang="en-US" altLang="en-US" b="1" dirty="0"/>
          </a:p>
        </p:txBody>
      </p:sp>
      <p:sp>
        <p:nvSpPr>
          <p:cNvPr id="91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Misclassification bias </a:t>
            </a:r>
            <a:r>
              <a:rPr lang="en-US" altLang="en-US" sz="2400" dirty="0"/>
              <a:t>– errors are made in classifying either </a:t>
            </a:r>
            <a:r>
              <a:rPr lang="en-US" altLang="en-US" sz="2400" dirty="0" smtClean="0"/>
              <a:t>exposure or outcome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Nondifferential </a:t>
            </a:r>
            <a:r>
              <a:rPr lang="en-US" altLang="en-US" sz="2400" b="1" dirty="0"/>
              <a:t>(random) misclassification </a:t>
            </a:r>
            <a:r>
              <a:rPr lang="en-US" altLang="en-US" sz="2400" dirty="0"/>
              <a:t>– </a:t>
            </a:r>
            <a:r>
              <a:rPr lang="en-US" sz="2400" dirty="0"/>
              <a:t>errors in exposure or outcome status occur with approximately equal frequency in groups being </a:t>
            </a:r>
            <a:r>
              <a:rPr lang="en-US" sz="2400" dirty="0" smtClean="0"/>
              <a:t>compared.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Differential </a:t>
            </a:r>
            <a:r>
              <a:rPr lang="en-US" altLang="en-US" sz="2400" b="1" dirty="0"/>
              <a:t>misclassification </a:t>
            </a:r>
            <a:r>
              <a:rPr lang="en-US" altLang="en-US" sz="2400" dirty="0" smtClean="0"/>
              <a:t>– </a:t>
            </a:r>
            <a:r>
              <a:rPr lang="en-US" sz="2400" dirty="0" smtClean="0"/>
              <a:t>more </a:t>
            </a:r>
            <a:r>
              <a:rPr lang="en-US" sz="2400" dirty="0"/>
              <a:t>frequent errors in exposure or outcome classification in one of the groups</a:t>
            </a:r>
            <a:r>
              <a:rPr lang="en-US" sz="2400" dirty="0" smtClean="0"/>
              <a:t>.</a:t>
            </a:r>
            <a:endParaRPr lang="en-US" altLang="en-US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Non-differential misclassification better than differential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18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Other Types of Information Bias</a:t>
            </a:r>
            <a:endParaRPr lang="en-US" altLang="en-US" b="1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1" y="990600"/>
            <a:ext cx="8686800" cy="5638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Reporting </a:t>
            </a:r>
            <a:r>
              <a:rPr lang="en-US" altLang="en-US" sz="2400" b="1" dirty="0" smtClean="0"/>
              <a:t>bias </a:t>
            </a:r>
            <a:r>
              <a:rPr lang="en-US" altLang="en-US" sz="2400" dirty="0"/>
              <a:t>– selective suppression or revealing of information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Occurs when subject reluctant to report exposure due to attitudes, beliefs, and perceptions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“Wish bias” may occur among subjects who seek to show that outcome “is not their fault.”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Hawthorne effect </a:t>
            </a:r>
            <a:r>
              <a:rPr lang="en-US" altLang="en-US" sz="2400" dirty="0"/>
              <a:t>– effect first documented at a Hawthorne manufacturing plant; people act differently if they know they are being watched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Surveillance bias </a:t>
            </a:r>
            <a:r>
              <a:rPr lang="en-US" altLang="en-US" sz="2400" dirty="0"/>
              <a:t>– </a:t>
            </a:r>
            <a:r>
              <a:rPr lang="en-US" altLang="en-US" sz="2400" dirty="0" smtClean="0"/>
              <a:t>group </a:t>
            </a:r>
            <a:r>
              <a:rPr lang="en-US" altLang="en-US" sz="2400" dirty="0"/>
              <a:t>with </a:t>
            </a:r>
            <a:r>
              <a:rPr lang="en-US" altLang="en-US" sz="2400" dirty="0" smtClean="0"/>
              <a:t>known </a:t>
            </a:r>
            <a:r>
              <a:rPr lang="en-US" altLang="en-US" sz="2400" dirty="0"/>
              <a:t>exposure or outcome may be followed more closely or longer than </a:t>
            </a:r>
            <a:r>
              <a:rPr lang="en-US" altLang="en-US" sz="2400" dirty="0" smtClean="0"/>
              <a:t>others</a:t>
            </a:r>
            <a:endParaRPr lang="en-US" altLang="en-US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altLang="en-US" sz="2400" dirty="0"/>
          </a:p>
          <a:p>
            <a:pPr>
              <a:lnSpc>
                <a:spcPct val="120000"/>
              </a:lnSpc>
              <a:spcBef>
                <a:spcPct val="100000"/>
              </a:spcBef>
              <a:spcAft>
                <a:spcPts val="1800"/>
              </a:spcAf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25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Effects of Bias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en-US" b="1" i="1" dirty="0"/>
              <a:t>Positive bias</a:t>
            </a:r>
            <a:r>
              <a:rPr lang="en-US" altLang="en-US" dirty="0"/>
              <a:t> – observed value is </a:t>
            </a:r>
            <a:r>
              <a:rPr lang="en-US" altLang="en-US" u="sng" dirty="0"/>
              <a:t>higher</a:t>
            </a:r>
            <a:r>
              <a:rPr lang="en-US" altLang="en-US" dirty="0"/>
              <a:t> than the true </a:t>
            </a:r>
            <a:r>
              <a:rPr lang="en-US" altLang="en-US" dirty="0" smtClean="0"/>
              <a:t>value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endParaRPr lang="en-US" altLang="en-US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en-US" b="1" i="1" dirty="0"/>
              <a:t>Negative bias</a:t>
            </a:r>
            <a:r>
              <a:rPr lang="en-US" altLang="en-US" dirty="0"/>
              <a:t> – observed value is </a:t>
            </a:r>
            <a:r>
              <a:rPr lang="en-US" altLang="en-US" u="sng" dirty="0"/>
              <a:t>lower</a:t>
            </a:r>
            <a:r>
              <a:rPr lang="en-US" altLang="en-US" dirty="0"/>
              <a:t> than the true </a:t>
            </a:r>
            <a:r>
              <a:rPr lang="en-US" altLang="en-US" dirty="0" smtClean="0"/>
              <a:t>value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endParaRPr lang="en-US" altLang="en-US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en-US" b="1" i="1" dirty="0"/>
              <a:t>Bias towards the null</a:t>
            </a:r>
            <a:r>
              <a:rPr lang="en-US" altLang="en-US" dirty="0"/>
              <a:t> – observed value is </a:t>
            </a:r>
            <a:r>
              <a:rPr lang="en-US" altLang="en-US" u="sng" dirty="0"/>
              <a:t>closer to 1.0</a:t>
            </a:r>
            <a:r>
              <a:rPr lang="en-US" altLang="en-US" dirty="0"/>
              <a:t> than is the true </a:t>
            </a:r>
            <a:r>
              <a:rPr lang="en-US" altLang="en-US" dirty="0" smtClean="0"/>
              <a:t>value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endParaRPr lang="en-US" altLang="en-US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en-US" b="1" i="1" dirty="0"/>
              <a:t>Bias away from the null</a:t>
            </a:r>
            <a:r>
              <a:rPr lang="en-US" altLang="en-US" dirty="0"/>
              <a:t> – observed value is </a:t>
            </a:r>
            <a:r>
              <a:rPr lang="en-US" altLang="en-US" u="sng" dirty="0"/>
              <a:t>farther from 1.0</a:t>
            </a:r>
            <a:r>
              <a:rPr lang="en-US" altLang="en-US" dirty="0"/>
              <a:t> than is the true value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524000"/>
            <a:ext cx="4438273" cy="6157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715821"/>
            <a:ext cx="4438273" cy="6340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114800"/>
            <a:ext cx="4438273" cy="5974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5804566"/>
            <a:ext cx="4895512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6"/>
          <p:cNvSpPr>
            <a:spLocks noChangeArrowheads="1"/>
          </p:cNvSpPr>
          <p:nvPr/>
        </p:nvSpPr>
        <p:spPr bwMode="auto">
          <a:xfrm>
            <a:off x="3019427" y="4446931"/>
            <a:ext cx="2590800" cy="10668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</a:rPr>
              <a:t>Interviewer bias</a:t>
            </a:r>
          </a:p>
        </p:txBody>
      </p:sp>
      <p:sp>
        <p:nvSpPr>
          <p:cNvPr id="39939" name="Oval 8"/>
          <p:cNvSpPr>
            <a:spLocks noChangeArrowheads="1"/>
          </p:cNvSpPr>
          <p:nvPr/>
        </p:nvSpPr>
        <p:spPr bwMode="auto">
          <a:xfrm>
            <a:off x="2415498" y="3338089"/>
            <a:ext cx="17526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rgbClr val="000000"/>
                </a:solidFill>
              </a:rPr>
              <a:t>Recall </a:t>
            </a:r>
          </a:p>
          <a:p>
            <a:pPr algn="ctr" eaLnBrk="1" hangingPunct="1"/>
            <a:r>
              <a:rPr lang="en-US" altLang="en-US" dirty="0">
                <a:solidFill>
                  <a:srgbClr val="000000"/>
                </a:solidFill>
              </a:rPr>
              <a:t>Bias</a:t>
            </a:r>
          </a:p>
        </p:txBody>
      </p:sp>
      <p:sp>
        <p:nvSpPr>
          <p:cNvPr id="39940" name="Oval 9"/>
          <p:cNvSpPr>
            <a:spLocks noChangeArrowheads="1"/>
          </p:cNvSpPr>
          <p:nvPr/>
        </p:nvSpPr>
        <p:spPr bwMode="auto">
          <a:xfrm>
            <a:off x="4596532" y="5439910"/>
            <a:ext cx="2514600" cy="1243012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rgbClr val="000000"/>
                </a:solidFill>
              </a:rPr>
              <a:t>Differential</a:t>
            </a:r>
          </a:p>
          <a:p>
            <a:pPr algn="ctr" eaLnBrk="1" hangingPunct="1"/>
            <a:r>
              <a:rPr lang="en-US" altLang="en-US" dirty="0">
                <a:solidFill>
                  <a:srgbClr val="000000"/>
                </a:solidFill>
              </a:rPr>
              <a:t>Misclassification</a:t>
            </a:r>
          </a:p>
        </p:txBody>
      </p:sp>
      <p:sp>
        <p:nvSpPr>
          <p:cNvPr id="39941" name="Oval 10"/>
          <p:cNvSpPr>
            <a:spLocks noChangeArrowheads="1"/>
          </p:cNvSpPr>
          <p:nvPr/>
        </p:nvSpPr>
        <p:spPr bwMode="auto">
          <a:xfrm>
            <a:off x="3626393" y="964804"/>
            <a:ext cx="2743200" cy="1416050"/>
          </a:xfrm>
          <a:prstGeom prst="ellipse">
            <a:avLst/>
          </a:prstGeom>
          <a:solidFill>
            <a:srgbClr val="A4BEFE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</a:rPr>
              <a:t>Non-Differential</a:t>
            </a:r>
          </a:p>
          <a:p>
            <a:pPr algn="ctr" eaLnBrk="1" hangingPunct="1"/>
            <a:r>
              <a:rPr lang="en-US" altLang="en-US">
                <a:solidFill>
                  <a:srgbClr val="000000"/>
                </a:solidFill>
              </a:rPr>
              <a:t>Misclassification</a:t>
            </a:r>
          </a:p>
        </p:txBody>
      </p:sp>
      <p:grpSp>
        <p:nvGrpSpPr>
          <p:cNvPr id="39942" name="Group 13"/>
          <p:cNvGrpSpPr>
            <a:grpSpLocks/>
          </p:cNvGrpSpPr>
          <p:nvPr/>
        </p:nvGrpSpPr>
        <p:grpSpPr bwMode="auto">
          <a:xfrm>
            <a:off x="682054" y="3904898"/>
            <a:ext cx="1905000" cy="1295400"/>
            <a:chOff x="4272" y="1584"/>
            <a:chExt cx="1200" cy="816"/>
          </a:xfrm>
        </p:grpSpPr>
        <p:grpSp>
          <p:nvGrpSpPr>
            <p:cNvPr id="39987" name="Group 14"/>
            <p:cNvGrpSpPr>
              <a:grpSpLocks/>
            </p:cNvGrpSpPr>
            <p:nvPr/>
          </p:nvGrpSpPr>
          <p:grpSpPr bwMode="auto">
            <a:xfrm>
              <a:off x="4368" y="1584"/>
              <a:ext cx="1008" cy="816"/>
              <a:chOff x="4416" y="3145"/>
              <a:chExt cx="1248" cy="1006"/>
            </a:xfrm>
          </p:grpSpPr>
          <p:sp>
            <p:nvSpPr>
              <p:cNvPr id="39990" name="Freeform 15"/>
              <p:cNvSpPr>
                <a:spLocks/>
              </p:cNvSpPr>
              <p:nvPr/>
            </p:nvSpPr>
            <p:spPr bwMode="auto">
              <a:xfrm rot="1192222">
                <a:off x="4636" y="3177"/>
                <a:ext cx="855" cy="132"/>
              </a:xfrm>
              <a:custGeom>
                <a:avLst/>
                <a:gdLst>
                  <a:gd name="T0" fmla="*/ 0 w 2118"/>
                  <a:gd name="T1" fmla="*/ 1 h 303"/>
                  <a:gd name="T2" fmla="*/ 4 w 2118"/>
                  <a:gd name="T3" fmla="*/ 1 h 303"/>
                  <a:gd name="T4" fmla="*/ 4 w 2118"/>
                  <a:gd name="T5" fmla="*/ 0 h 303"/>
                  <a:gd name="T6" fmla="*/ 2 w 2118"/>
                  <a:gd name="T7" fmla="*/ 0 h 303"/>
                  <a:gd name="T8" fmla="*/ 2 w 2118"/>
                  <a:gd name="T9" fmla="*/ 0 h 303"/>
                  <a:gd name="T10" fmla="*/ 0 w 2118"/>
                  <a:gd name="T11" fmla="*/ 0 h 303"/>
                  <a:gd name="T12" fmla="*/ 0 w 2118"/>
                  <a:gd name="T13" fmla="*/ 1 h 30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18" h="303">
                    <a:moveTo>
                      <a:pt x="0" y="303"/>
                    </a:moveTo>
                    <a:lnTo>
                      <a:pt x="2118" y="303"/>
                    </a:lnTo>
                    <a:lnTo>
                      <a:pt x="2118" y="196"/>
                    </a:lnTo>
                    <a:lnTo>
                      <a:pt x="1155" y="0"/>
                    </a:lnTo>
                    <a:lnTo>
                      <a:pt x="998" y="0"/>
                    </a:lnTo>
                    <a:lnTo>
                      <a:pt x="0" y="178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91" name="Oval 16"/>
              <p:cNvSpPr>
                <a:spLocks noChangeArrowheads="1"/>
              </p:cNvSpPr>
              <p:nvPr/>
            </p:nvSpPr>
            <p:spPr bwMode="auto">
              <a:xfrm>
                <a:off x="5035" y="3215"/>
                <a:ext cx="57" cy="62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9992" name="Freeform 17"/>
              <p:cNvSpPr>
                <a:spLocks/>
              </p:cNvSpPr>
              <p:nvPr/>
            </p:nvSpPr>
            <p:spPr bwMode="auto">
              <a:xfrm>
                <a:off x="4852" y="3293"/>
                <a:ext cx="421" cy="839"/>
              </a:xfrm>
              <a:custGeom>
                <a:avLst/>
                <a:gdLst>
                  <a:gd name="T0" fmla="*/ 1 w 1045"/>
                  <a:gd name="T1" fmla="*/ 0 h 1923"/>
                  <a:gd name="T2" fmla="*/ 1 w 1045"/>
                  <a:gd name="T3" fmla="*/ 3 h 1923"/>
                  <a:gd name="T4" fmla="*/ 1 w 1045"/>
                  <a:gd name="T5" fmla="*/ 5 h 1923"/>
                  <a:gd name="T6" fmla="*/ 1 w 1045"/>
                  <a:gd name="T7" fmla="*/ 5 h 1923"/>
                  <a:gd name="T8" fmla="*/ 2 w 1045"/>
                  <a:gd name="T9" fmla="*/ 5 h 1923"/>
                  <a:gd name="T10" fmla="*/ 2 w 1045"/>
                  <a:gd name="T11" fmla="*/ 6 h 1923"/>
                  <a:gd name="T12" fmla="*/ 0 w 1045"/>
                  <a:gd name="T13" fmla="*/ 6 h 1923"/>
                  <a:gd name="T14" fmla="*/ 0 w 1045"/>
                  <a:gd name="T15" fmla="*/ 5 h 1923"/>
                  <a:gd name="T16" fmla="*/ 0 w 1045"/>
                  <a:gd name="T17" fmla="*/ 5 h 1923"/>
                  <a:gd name="T18" fmla="*/ 1 w 1045"/>
                  <a:gd name="T19" fmla="*/ 5 h 1923"/>
                  <a:gd name="T20" fmla="*/ 1 w 1045"/>
                  <a:gd name="T21" fmla="*/ 3 h 1923"/>
                  <a:gd name="T22" fmla="*/ 1 w 1045"/>
                  <a:gd name="T23" fmla="*/ 0 h 19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5" h="1923">
                    <a:moveTo>
                      <a:pt x="523" y="0"/>
                    </a:moveTo>
                    <a:lnTo>
                      <a:pt x="679" y="872"/>
                    </a:lnTo>
                    <a:lnTo>
                      <a:pt x="679" y="1620"/>
                    </a:lnTo>
                    <a:lnTo>
                      <a:pt x="784" y="1620"/>
                    </a:lnTo>
                    <a:lnTo>
                      <a:pt x="1045" y="1745"/>
                    </a:lnTo>
                    <a:lnTo>
                      <a:pt x="1045" y="1923"/>
                    </a:lnTo>
                    <a:lnTo>
                      <a:pt x="0" y="1923"/>
                    </a:lnTo>
                    <a:lnTo>
                      <a:pt x="0" y="1763"/>
                    </a:lnTo>
                    <a:lnTo>
                      <a:pt x="209" y="1638"/>
                    </a:lnTo>
                    <a:lnTo>
                      <a:pt x="331" y="1638"/>
                    </a:lnTo>
                    <a:lnTo>
                      <a:pt x="331" y="872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808080"/>
              </a:solidFill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993" name="Group 18"/>
              <p:cNvGrpSpPr>
                <a:grpSpLocks/>
              </p:cNvGrpSpPr>
              <p:nvPr/>
            </p:nvGrpSpPr>
            <p:grpSpPr bwMode="auto">
              <a:xfrm>
                <a:off x="4416" y="3145"/>
                <a:ext cx="490" cy="743"/>
                <a:chOff x="1424" y="1830"/>
                <a:chExt cx="1214" cy="1703"/>
              </a:xfrm>
            </p:grpSpPr>
            <p:sp>
              <p:nvSpPr>
                <p:cNvPr id="39999" name="Line 19"/>
                <p:cNvSpPr>
                  <a:spLocks noChangeShapeType="1"/>
                </p:cNvSpPr>
                <p:nvPr/>
              </p:nvSpPr>
              <p:spPr bwMode="auto">
                <a:xfrm>
                  <a:off x="2046" y="1830"/>
                  <a:ext cx="563" cy="131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0" name="Line 20"/>
                <p:cNvSpPr>
                  <a:spLocks noChangeShapeType="1"/>
                </p:cNvSpPr>
                <p:nvPr/>
              </p:nvSpPr>
              <p:spPr bwMode="auto">
                <a:xfrm>
                  <a:off x="2046" y="1830"/>
                  <a:ext cx="1" cy="129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470" y="1830"/>
                  <a:ext cx="576" cy="12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Freeform 22"/>
                <p:cNvSpPr>
                  <a:spLocks/>
                </p:cNvSpPr>
                <p:nvPr/>
              </p:nvSpPr>
              <p:spPr bwMode="auto">
                <a:xfrm>
                  <a:off x="1424" y="3123"/>
                  <a:ext cx="1214" cy="410"/>
                </a:xfrm>
                <a:custGeom>
                  <a:avLst/>
                  <a:gdLst>
                    <a:gd name="T0" fmla="*/ 6 w 1214"/>
                    <a:gd name="T1" fmla="*/ 0 h 410"/>
                    <a:gd name="T2" fmla="*/ 0 w 1214"/>
                    <a:gd name="T3" fmla="*/ 43 h 410"/>
                    <a:gd name="T4" fmla="*/ 6 w 1214"/>
                    <a:gd name="T5" fmla="*/ 98 h 410"/>
                    <a:gd name="T6" fmla="*/ 24 w 1214"/>
                    <a:gd name="T7" fmla="*/ 153 h 410"/>
                    <a:gd name="T8" fmla="*/ 57 w 1214"/>
                    <a:gd name="T9" fmla="*/ 208 h 410"/>
                    <a:gd name="T10" fmla="*/ 109 w 1214"/>
                    <a:gd name="T11" fmla="*/ 257 h 410"/>
                    <a:gd name="T12" fmla="*/ 172 w 1214"/>
                    <a:gd name="T13" fmla="*/ 303 h 410"/>
                    <a:gd name="T14" fmla="*/ 236 w 1214"/>
                    <a:gd name="T15" fmla="*/ 334 h 410"/>
                    <a:gd name="T16" fmla="*/ 290 w 1214"/>
                    <a:gd name="T17" fmla="*/ 355 h 410"/>
                    <a:gd name="T18" fmla="*/ 350 w 1214"/>
                    <a:gd name="T19" fmla="*/ 376 h 410"/>
                    <a:gd name="T20" fmla="*/ 408 w 1214"/>
                    <a:gd name="T21" fmla="*/ 389 h 410"/>
                    <a:gd name="T22" fmla="*/ 465 w 1214"/>
                    <a:gd name="T23" fmla="*/ 398 h 410"/>
                    <a:gd name="T24" fmla="*/ 519 w 1214"/>
                    <a:gd name="T25" fmla="*/ 404 h 410"/>
                    <a:gd name="T26" fmla="*/ 589 w 1214"/>
                    <a:gd name="T27" fmla="*/ 410 h 410"/>
                    <a:gd name="T28" fmla="*/ 655 w 1214"/>
                    <a:gd name="T29" fmla="*/ 407 h 410"/>
                    <a:gd name="T30" fmla="*/ 719 w 1214"/>
                    <a:gd name="T31" fmla="*/ 404 h 410"/>
                    <a:gd name="T32" fmla="*/ 794 w 1214"/>
                    <a:gd name="T33" fmla="*/ 395 h 410"/>
                    <a:gd name="T34" fmla="*/ 849 w 1214"/>
                    <a:gd name="T35" fmla="*/ 382 h 410"/>
                    <a:gd name="T36" fmla="*/ 909 w 1214"/>
                    <a:gd name="T37" fmla="*/ 364 h 410"/>
                    <a:gd name="T38" fmla="*/ 966 w 1214"/>
                    <a:gd name="T39" fmla="*/ 343 h 410"/>
                    <a:gd name="T40" fmla="*/ 1006 w 1214"/>
                    <a:gd name="T41" fmla="*/ 327 h 410"/>
                    <a:gd name="T42" fmla="*/ 1048 w 1214"/>
                    <a:gd name="T43" fmla="*/ 300 h 410"/>
                    <a:gd name="T44" fmla="*/ 1081 w 1214"/>
                    <a:gd name="T45" fmla="*/ 278 h 410"/>
                    <a:gd name="T46" fmla="*/ 1117 w 1214"/>
                    <a:gd name="T47" fmla="*/ 248 h 410"/>
                    <a:gd name="T48" fmla="*/ 1151 w 1214"/>
                    <a:gd name="T49" fmla="*/ 220 h 410"/>
                    <a:gd name="T50" fmla="*/ 1172 w 1214"/>
                    <a:gd name="T51" fmla="*/ 187 h 410"/>
                    <a:gd name="T52" fmla="*/ 1193 w 1214"/>
                    <a:gd name="T53" fmla="*/ 150 h 410"/>
                    <a:gd name="T54" fmla="*/ 1208 w 1214"/>
                    <a:gd name="T55" fmla="*/ 110 h 410"/>
                    <a:gd name="T56" fmla="*/ 1214 w 1214"/>
                    <a:gd name="T57" fmla="*/ 61 h 410"/>
                    <a:gd name="T58" fmla="*/ 1211 w 1214"/>
                    <a:gd name="T59" fmla="*/ 3 h 410"/>
                    <a:gd name="T60" fmla="*/ 6 w 1214"/>
                    <a:gd name="T61" fmla="*/ 0 h 410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214" h="410">
                      <a:moveTo>
                        <a:pt x="6" y="0"/>
                      </a:moveTo>
                      <a:lnTo>
                        <a:pt x="0" y="43"/>
                      </a:lnTo>
                      <a:lnTo>
                        <a:pt x="6" y="98"/>
                      </a:lnTo>
                      <a:lnTo>
                        <a:pt x="24" y="153"/>
                      </a:lnTo>
                      <a:lnTo>
                        <a:pt x="57" y="208"/>
                      </a:lnTo>
                      <a:lnTo>
                        <a:pt x="109" y="257"/>
                      </a:lnTo>
                      <a:lnTo>
                        <a:pt x="172" y="303"/>
                      </a:lnTo>
                      <a:lnTo>
                        <a:pt x="236" y="334"/>
                      </a:lnTo>
                      <a:lnTo>
                        <a:pt x="290" y="355"/>
                      </a:lnTo>
                      <a:lnTo>
                        <a:pt x="350" y="376"/>
                      </a:lnTo>
                      <a:lnTo>
                        <a:pt x="408" y="389"/>
                      </a:lnTo>
                      <a:lnTo>
                        <a:pt x="465" y="398"/>
                      </a:lnTo>
                      <a:lnTo>
                        <a:pt x="519" y="404"/>
                      </a:lnTo>
                      <a:lnTo>
                        <a:pt x="589" y="410"/>
                      </a:lnTo>
                      <a:lnTo>
                        <a:pt x="655" y="407"/>
                      </a:lnTo>
                      <a:lnTo>
                        <a:pt x="719" y="404"/>
                      </a:lnTo>
                      <a:lnTo>
                        <a:pt x="794" y="395"/>
                      </a:lnTo>
                      <a:lnTo>
                        <a:pt x="849" y="382"/>
                      </a:lnTo>
                      <a:lnTo>
                        <a:pt x="909" y="364"/>
                      </a:lnTo>
                      <a:lnTo>
                        <a:pt x="966" y="343"/>
                      </a:lnTo>
                      <a:lnTo>
                        <a:pt x="1006" y="327"/>
                      </a:lnTo>
                      <a:lnTo>
                        <a:pt x="1048" y="300"/>
                      </a:lnTo>
                      <a:lnTo>
                        <a:pt x="1081" y="278"/>
                      </a:lnTo>
                      <a:lnTo>
                        <a:pt x="1117" y="248"/>
                      </a:lnTo>
                      <a:lnTo>
                        <a:pt x="1151" y="220"/>
                      </a:lnTo>
                      <a:lnTo>
                        <a:pt x="1172" y="187"/>
                      </a:lnTo>
                      <a:lnTo>
                        <a:pt x="1193" y="150"/>
                      </a:lnTo>
                      <a:lnTo>
                        <a:pt x="1208" y="110"/>
                      </a:lnTo>
                      <a:lnTo>
                        <a:pt x="1214" y="61"/>
                      </a:lnTo>
                      <a:lnTo>
                        <a:pt x="1211" y="3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9994" name="Group 23"/>
              <p:cNvGrpSpPr>
                <a:grpSpLocks/>
              </p:cNvGrpSpPr>
              <p:nvPr/>
            </p:nvGrpSpPr>
            <p:grpSpPr bwMode="auto">
              <a:xfrm>
                <a:off x="5174" y="3408"/>
                <a:ext cx="490" cy="743"/>
                <a:chOff x="3196" y="1830"/>
                <a:chExt cx="1214" cy="1703"/>
              </a:xfrm>
            </p:grpSpPr>
            <p:sp>
              <p:nvSpPr>
                <p:cNvPr id="39995" name="Freeform 24"/>
                <p:cNvSpPr>
                  <a:spLocks/>
                </p:cNvSpPr>
                <p:nvPr/>
              </p:nvSpPr>
              <p:spPr bwMode="auto">
                <a:xfrm>
                  <a:off x="3196" y="3123"/>
                  <a:ext cx="1214" cy="410"/>
                </a:xfrm>
                <a:custGeom>
                  <a:avLst/>
                  <a:gdLst>
                    <a:gd name="T0" fmla="*/ 6 w 1214"/>
                    <a:gd name="T1" fmla="*/ 0 h 410"/>
                    <a:gd name="T2" fmla="*/ 0 w 1214"/>
                    <a:gd name="T3" fmla="*/ 43 h 410"/>
                    <a:gd name="T4" fmla="*/ 6 w 1214"/>
                    <a:gd name="T5" fmla="*/ 98 h 410"/>
                    <a:gd name="T6" fmla="*/ 24 w 1214"/>
                    <a:gd name="T7" fmla="*/ 153 h 410"/>
                    <a:gd name="T8" fmla="*/ 57 w 1214"/>
                    <a:gd name="T9" fmla="*/ 208 h 410"/>
                    <a:gd name="T10" fmla="*/ 109 w 1214"/>
                    <a:gd name="T11" fmla="*/ 257 h 410"/>
                    <a:gd name="T12" fmla="*/ 172 w 1214"/>
                    <a:gd name="T13" fmla="*/ 303 h 410"/>
                    <a:gd name="T14" fmla="*/ 236 w 1214"/>
                    <a:gd name="T15" fmla="*/ 334 h 410"/>
                    <a:gd name="T16" fmla="*/ 290 w 1214"/>
                    <a:gd name="T17" fmla="*/ 355 h 410"/>
                    <a:gd name="T18" fmla="*/ 350 w 1214"/>
                    <a:gd name="T19" fmla="*/ 376 h 410"/>
                    <a:gd name="T20" fmla="*/ 408 w 1214"/>
                    <a:gd name="T21" fmla="*/ 389 h 410"/>
                    <a:gd name="T22" fmla="*/ 465 w 1214"/>
                    <a:gd name="T23" fmla="*/ 398 h 410"/>
                    <a:gd name="T24" fmla="*/ 519 w 1214"/>
                    <a:gd name="T25" fmla="*/ 404 h 410"/>
                    <a:gd name="T26" fmla="*/ 589 w 1214"/>
                    <a:gd name="T27" fmla="*/ 410 h 410"/>
                    <a:gd name="T28" fmla="*/ 655 w 1214"/>
                    <a:gd name="T29" fmla="*/ 407 h 410"/>
                    <a:gd name="T30" fmla="*/ 719 w 1214"/>
                    <a:gd name="T31" fmla="*/ 404 h 410"/>
                    <a:gd name="T32" fmla="*/ 794 w 1214"/>
                    <a:gd name="T33" fmla="*/ 395 h 410"/>
                    <a:gd name="T34" fmla="*/ 849 w 1214"/>
                    <a:gd name="T35" fmla="*/ 382 h 410"/>
                    <a:gd name="T36" fmla="*/ 909 w 1214"/>
                    <a:gd name="T37" fmla="*/ 364 h 410"/>
                    <a:gd name="T38" fmla="*/ 966 w 1214"/>
                    <a:gd name="T39" fmla="*/ 343 h 410"/>
                    <a:gd name="T40" fmla="*/ 1006 w 1214"/>
                    <a:gd name="T41" fmla="*/ 327 h 410"/>
                    <a:gd name="T42" fmla="*/ 1048 w 1214"/>
                    <a:gd name="T43" fmla="*/ 300 h 410"/>
                    <a:gd name="T44" fmla="*/ 1081 w 1214"/>
                    <a:gd name="T45" fmla="*/ 278 h 410"/>
                    <a:gd name="T46" fmla="*/ 1117 w 1214"/>
                    <a:gd name="T47" fmla="*/ 248 h 410"/>
                    <a:gd name="T48" fmla="*/ 1151 w 1214"/>
                    <a:gd name="T49" fmla="*/ 220 h 410"/>
                    <a:gd name="T50" fmla="*/ 1172 w 1214"/>
                    <a:gd name="T51" fmla="*/ 187 h 410"/>
                    <a:gd name="T52" fmla="*/ 1193 w 1214"/>
                    <a:gd name="T53" fmla="*/ 150 h 410"/>
                    <a:gd name="T54" fmla="*/ 1208 w 1214"/>
                    <a:gd name="T55" fmla="*/ 110 h 410"/>
                    <a:gd name="T56" fmla="*/ 1214 w 1214"/>
                    <a:gd name="T57" fmla="*/ 61 h 410"/>
                    <a:gd name="T58" fmla="*/ 1211 w 1214"/>
                    <a:gd name="T59" fmla="*/ 3 h 410"/>
                    <a:gd name="T60" fmla="*/ 6 w 1214"/>
                    <a:gd name="T61" fmla="*/ 0 h 410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214" h="410">
                      <a:moveTo>
                        <a:pt x="6" y="0"/>
                      </a:moveTo>
                      <a:lnTo>
                        <a:pt x="0" y="43"/>
                      </a:lnTo>
                      <a:lnTo>
                        <a:pt x="6" y="98"/>
                      </a:lnTo>
                      <a:lnTo>
                        <a:pt x="24" y="153"/>
                      </a:lnTo>
                      <a:lnTo>
                        <a:pt x="57" y="208"/>
                      </a:lnTo>
                      <a:lnTo>
                        <a:pt x="109" y="257"/>
                      </a:lnTo>
                      <a:lnTo>
                        <a:pt x="172" y="303"/>
                      </a:lnTo>
                      <a:lnTo>
                        <a:pt x="236" y="334"/>
                      </a:lnTo>
                      <a:lnTo>
                        <a:pt x="290" y="355"/>
                      </a:lnTo>
                      <a:lnTo>
                        <a:pt x="350" y="376"/>
                      </a:lnTo>
                      <a:lnTo>
                        <a:pt x="408" y="389"/>
                      </a:lnTo>
                      <a:lnTo>
                        <a:pt x="465" y="398"/>
                      </a:lnTo>
                      <a:lnTo>
                        <a:pt x="519" y="404"/>
                      </a:lnTo>
                      <a:lnTo>
                        <a:pt x="589" y="410"/>
                      </a:lnTo>
                      <a:lnTo>
                        <a:pt x="655" y="407"/>
                      </a:lnTo>
                      <a:lnTo>
                        <a:pt x="719" y="404"/>
                      </a:lnTo>
                      <a:lnTo>
                        <a:pt x="794" y="395"/>
                      </a:lnTo>
                      <a:lnTo>
                        <a:pt x="849" y="382"/>
                      </a:lnTo>
                      <a:lnTo>
                        <a:pt x="909" y="364"/>
                      </a:lnTo>
                      <a:lnTo>
                        <a:pt x="966" y="343"/>
                      </a:lnTo>
                      <a:lnTo>
                        <a:pt x="1006" y="327"/>
                      </a:lnTo>
                      <a:lnTo>
                        <a:pt x="1048" y="300"/>
                      </a:lnTo>
                      <a:lnTo>
                        <a:pt x="1081" y="278"/>
                      </a:lnTo>
                      <a:lnTo>
                        <a:pt x="1117" y="248"/>
                      </a:lnTo>
                      <a:lnTo>
                        <a:pt x="1151" y="220"/>
                      </a:lnTo>
                      <a:lnTo>
                        <a:pt x="1172" y="187"/>
                      </a:lnTo>
                      <a:lnTo>
                        <a:pt x="1193" y="150"/>
                      </a:lnTo>
                      <a:lnTo>
                        <a:pt x="1208" y="110"/>
                      </a:lnTo>
                      <a:lnTo>
                        <a:pt x="1214" y="61"/>
                      </a:lnTo>
                      <a:lnTo>
                        <a:pt x="1211" y="3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6" name="Line 25"/>
                <p:cNvSpPr>
                  <a:spLocks noChangeShapeType="1"/>
                </p:cNvSpPr>
                <p:nvPr/>
              </p:nvSpPr>
              <p:spPr bwMode="auto">
                <a:xfrm>
                  <a:off x="3822" y="1830"/>
                  <a:ext cx="563" cy="131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26"/>
                <p:cNvSpPr>
                  <a:spLocks noChangeShapeType="1"/>
                </p:cNvSpPr>
                <p:nvPr/>
              </p:nvSpPr>
              <p:spPr bwMode="auto">
                <a:xfrm>
                  <a:off x="3822" y="1830"/>
                  <a:ext cx="1" cy="129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3246" y="1830"/>
                  <a:ext cx="576" cy="12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9988" name="Text Box 28"/>
            <p:cNvSpPr txBox="1">
              <a:spLocks noChangeArrowheads="1"/>
            </p:cNvSpPr>
            <p:nvPr/>
          </p:nvSpPr>
          <p:spPr bwMode="auto">
            <a:xfrm>
              <a:off x="4896" y="2044"/>
              <a:ext cx="576" cy="23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800" b="1"/>
                <a:t>Errors</a:t>
              </a:r>
            </a:p>
          </p:txBody>
        </p:sp>
        <p:sp>
          <p:nvSpPr>
            <p:cNvPr id="39989" name="Text Box 29"/>
            <p:cNvSpPr txBox="1">
              <a:spLocks noChangeArrowheads="1"/>
            </p:cNvSpPr>
            <p:nvPr/>
          </p:nvSpPr>
          <p:spPr bwMode="auto">
            <a:xfrm>
              <a:off x="4272" y="1852"/>
              <a:ext cx="576" cy="1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dirty="0"/>
                <a:t>Errors</a:t>
              </a:r>
            </a:p>
          </p:txBody>
        </p:sp>
      </p:grpSp>
      <p:grpSp>
        <p:nvGrpSpPr>
          <p:cNvPr id="39943" name="Group 30"/>
          <p:cNvGrpSpPr>
            <a:grpSpLocks/>
          </p:cNvGrpSpPr>
          <p:nvPr/>
        </p:nvGrpSpPr>
        <p:grpSpPr bwMode="auto">
          <a:xfrm>
            <a:off x="6684962" y="1141226"/>
            <a:ext cx="1981200" cy="1230312"/>
            <a:chOff x="4368" y="3050"/>
            <a:chExt cx="1248" cy="775"/>
          </a:xfrm>
        </p:grpSpPr>
        <p:grpSp>
          <p:nvGrpSpPr>
            <p:cNvPr id="39971" name="Group 31"/>
            <p:cNvGrpSpPr>
              <a:grpSpLocks/>
            </p:cNvGrpSpPr>
            <p:nvPr/>
          </p:nvGrpSpPr>
          <p:grpSpPr bwMode="auto">
            <a:xfrm>
              <a:off x="4464" y="3050"/>
              <a:ext cx="1056" cy="775"/>
              <a:chOff x="4464" y="3050"/>
              <a:chExt cx="1056" cy="775"/>
            </a:xfrm>
          </p:grpSpPr>
          <p:sp>
            <p:nvSpPr>
              <p:cNvPr id="39974" name="Freeform 32"/>
              <p:cNvSpPr>
                <a:spLocks/>
              </p:cNvSpPr>
              <p:nvPr/>
            </p:nvSpPr>
            <p:spPr bwMode="auto">
              <a:xfrm>
                <a:off x="4642" y="3050"/>
                <a:ext cx="690" cy="107"/>
              </a:xfrm>
              <a:custGeom>
                <a:avLst/>
                <a:gdLst>
                  <a:gd name="T0" fmla="*/ 0 w 2118"/>
                  <a:gd name="T1" fmla="*/ 0 h 303"/>
                  <a:gd name="T2" fmla="*/ 1 w 2118"/>
                  <a:gd name="T3" fmla="*/ 0 h 303"/>
                  <a:gd name="T4" fmla="*/ 1 w 2118"/>
                  <a:gd name="T5" fmla="*/ 0 h 303"/>
                  <a:gd name="T6" fmla="*/ 0 w 2118"/>
                  <a:gd name="T7" fmla="*/ 0 h 303"/>
                  <a:gd name="T8" fmla="*/ 0 w 2118"/>
                  <a:gd name="T9" fmla="*/ 0 h 303"/>
                  <a:gd name="T10" fmla="*/ 0 w 2118"/>
                  <a:gd name="T11" fmla="*/ 0 h 303"/>
                  <a:gd name="T12" fmla="*/ 0 w 2118"/>
                  <a:gd name="T13" fmla="*/ 0 h 30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18" h="303">
                    <a:moveTo>
                      <a:pt x="0" y="303"/>
                    </a:moveTo>
                    <a:lnTo>
                      <a:pt x="2118" y="303"/>
                    </a:lnTo>
                    <a:lnTo>
                      <a:pt x="2118" y="196"/>
                    </a:lnTo>
                    <a:lnTo>
                      <a:pt x="1155" y="0"/>
                    </a:lnTo>
                    <a:lnTo>
                      <a:pt x="998" y="0"/>
                    </a:lnTo>
                    <a:lnTo>
                      <a:pt x="0" y="178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5" name="Oval 33"/>
              <p:cNvSpPr>
                <a:spLocks noChangeArrowheads="1"/>
              </p:cNvSpPr>
              <p:nvPr/>
            </p:nvSpPr>
            <p:spPr bwMode="auto">
              <a:xfrm>
                <a:off x="4964" y="3081"/>
                <a:ext cx="46" cy="50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9976" name="Freeform 34"/>
              <p:cNvSpPr>
                <a:spLocks/>
              </p:cNvSpPr>
              <p:nvPr/>
            </p:nvSpPr>
            <p:spPr bwMode="auto">
              <a:xfrm>
                <a:off x="4816" y="3144"/>
                <a:ext cx="340" cy="681"/>
              </a:xfrm>
              <a:custGeom>
                <a:avLst/>
                <a:gdLst>
                  <a:gd name="T0" fmla="*/ 0 w 1045"/>
                  <a:gd name="T1" fmla="*/ 0 h 1923"/>
                  <a:gd name="T2" fmla="*/ 0 w 1045"/>
                  <a:gd name="T3" fmla="*/ 1 h 1923"/>
                  <a:gd name="T4" fmla="*/ 0 w 1045"/>
                  <a:gd name="T5" fmla="*/ 1 h 1923"/>
                  <a:gd name="T6" fmla="*/ 0 w 1045"/>
                  <a:gd name="T7" fmla="*/ 1 h 1923"/>
                  <a:gd name="T8" fmla="*/ 0 w 1045"/>
                  <a:gd name="T9" fmla="*/ 1 h 1923"/>
                  <a:gd name="T10" fmla="*/ 0 w 1045"/>
                  <a:gd name="T11" fmla="*/ 1 h 1923"/>
                  <a:gd name="T12" fmla="*/ 0 w 1045"/>
                  <a:gd name="T13" fmla="*/ 1 h 1923"/>
                  <a:gd name="T14" fmla="*/ 0 w 1045"/>
                  <a:gd name="T15" fmla="*/ 1 h 1923"/>
                  <a:gd name="T16" fmla="*/ 0 w 1045"/>
                  <a:gd name="T17" fmla="*/ 1 h 1923"/>
                  <a:gd name="T18" fmla="*/ 0 w 1045"/>
                  <a:gd name="T19" fmla="*/ 1 h 1923"/>
                  <a:gd name="T20" fmla="*/ 0 w 1045"/>
                  <a:gd name="T21" fmla="*/ 1 h 1923"/>
                  <a:gd name="T22" fmla="*/ 0 w 1045"/>
                  <a:gd name="T23" fmla="*/ 0 h 19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5" h="1923">
                    <a:moveTo>
                      <a:pt x="523" y="0"/>
                    </a:moveTo>
                    <a:lnTo>
                      <a:pt x="679" y="872"/>
                    </a:lnTo>
                    <a:lnTo>
                      <a:pt x="679" y="1620"/>
                    </a:lnTo>
                    <a:lnTo>
                      <a:pt x="784" y="1620"/>
                    </a:lnTo>
                    <a:lnTo>
                      <a:pt x="1045" y="1745"/>
                    </a:lnTo>
                    <a:lnTo>
                      <a:pt x="1045" y="1923"/>
                    </a:lnTo>
                    <a:lnTo>
                      <a:pt x="0" y="1923"/>
                    </a:lnTo>
                    <a:lnTo>
                      <a:pt x="0" y="1763"/>
                    </a:lnTo>
                    <a:lnTo>
                      <a:pt x="209" y="1638"/>
                    </a:lnTo>
                    <a:lnTo>
                      <a:pt x="331" y="1638"/>
                    </a:lnTo>
                    <a:lnTo>
                      <a:pt x="331" y="872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808080"/>
              </a:solidFill>
              <a:ln w="1270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977" name="Group 35"/>
              <p:cNvGrpSpPr>
                <a:grpSpLocks/>
              </p:cNvGrpSpPr>
              <p:nvPr/>
            </p:nvGrpSpPr>
            <p:grpSpPr bwMode="auto">
              <a:xfrm>
                <a:off x="4464" y="3141"/>
                <a:ext cx="396" cy="603"/>
                <a:chOff x="1424" y="1830"/>
                <a:chExt cx="1214" cy="1703"/>
              </a:xfrm>
            </p:grpSpPr>
            <p:sp>
              <p:nvSpPr>
                <p:cNvPr id="39983" name="Line 36"/>
                <p:cNvSpPr>
                  <a:spLocks noChangeShapeType="1"/>
                </p:cNvSpPr>
                <p:nvPr/>
              </p:nvSpPr>
              <p:spPr bwMode="auto">
                <a:xfrm>
                  <a:off x="2046" y="1830"/>
                  <a:ext cx="563" cy="131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37"/>
                <p:cNvSpPr>
                  <a:spLocks noChangeShapeType="1"/>
                </p:cNvSpPr>
                <p:nvPr/>
              </p:nvSpPr>
              <p:spPr bwMode="auto">
                <a:xfrm>
                  <a:off x="2046" y="1830"/>
                  <a:ext cx="1" cy="129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470" y="1830"/>
                  <a:ext cx="576" cy="12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6" name="Freeform 39"/>
                <p:cNvSpPr>
                  <a:spLocks/>
                </p:cNvSpPr>
                <p:nvPr/>
              </p:nvSpPr>
              <p:spPr bwMode="auto">
                <a:xfrm>
                  <a:off x="1424" y="3123"/>
                  <a:ext cx="1214" cy="410"/>
                </a:xfrm>
                <a:custGeom>
                  <a:avLst/>
                  <a:gdLst>
                    <a:gd name="T0" fmla="*/ 6 w 1214"/>
                    <a:gd name="T1" fmla="*/ 0 h 410"/>
                    <a:gd name="T2" fmla="*/ 0 w 1214"/>
                    <a:gd name="T3" fmla="*/ 43 h 410"/>
                    <a:gd name="T4" fmla="*/ 6 w 1214"/>
                    <a:gd name="T5" fmla="*/ 98 h 410"/>
                    <a:gd name="T6" fmla="*/ 24 w 1214"/>
                    <a:gd name="T7" fmla="*/ 153 h 410"/>
                    <a:gd name="T8" fmla="*/ 57 w 1214"/>
                    <a:gd name="T9" fmla="*/ 208 h 410"/>
                    <a:gd name="T10" fmla="*/ 109 w 1214"/>
                    <a:gd name="T11" fmla="*/ 257 h 410"/>
                    <a:gd name="T12" fmla="*/ 172 w 1214"/>
                    <a:gd name="T13" fmla="*/ 303 h 410"/>
                    <a:gd name="T14" fmla="*/ 236 w 1214"/>
                    <a:gd name="T15" fmla="*/ 334 h 410"/>
                    <a:gd name="T16" fmla="*/ 290 w 1214"/>
                    <a:gd name="T17" fmla="*/ 355 h 410"/>
                    <a:gd name="T18" fmla="*/ 350 w 1214"/>
                    <a:gd name="T19" fmla="*/ 376 h 410"/>
                    <a:gd name="T20" fmla="*/ 408 w 1214"/>
                    <a:gd name="T21" fmla="*/ 389 h 410"/>
                    <a:gd name="T22" fmla="*/ 465 w 1214"/>
                    <a:gd name="T23" fmla="*/ 398 h 410"/>
                    <a:gd name="T24" fmla="*/ 519 w 1214"/>
                    <a:gd name="T25" fmla="*/ 404 h 410"/>
                    <a:gd name="T26" fmla="*/ 589 w 1214"/>
                    <a:gd name="T27" fmla="*/ 410 h 410"/>
                    <a:gd name="T28" fmla="*/ 655 w 1214"/>
                    <a:gd name="T29" fmla="*/ 407 h 410"/>
                    <a:gd name="T30" fmla="*/ 719 w 1214"/>
                    <a:gd name="T31" fmla="*/ 404 h 410"/>
                    <a:gd name="T32" fmla="*/ 794 w 1214"/>
                    <a:gd name="T33" fmla="*/ 395 h 410"/>
                    <a:gd name="T34" fmla="*/ 849 w 1214"/>
                    <a:gd name="T35" fmla="*/ 382 h 410"/>
                    <a:gd name="T36" fmla="*/ 909 w 1214"/>
                    <a:gd name="T37" fmla="*/ 364 h 410"/>
                    <a:gd name="T38" fmla="*/ 966 w 1214"/>
                    <a:gd name="T39" fmla="*/ 343 h 410"/>
                    <a:gd name="T40" fmla="*/ 1006 w 1214"/>
                    <a:gd name="T41" fmla="*/ 327 h 410"/>
                    <a:gd name="T42" fmla="*/ 1048 w 1214"/>
                    <a:gd name="T43" fmla="*/ 300 h 410"/>
                    <a:gd name="T44" fmla="*/ 1081 w 1214"/>
                    <a:gd name="T45" fmla="*/ 278 h 410"/>
                    <a:gd name="T46" fmla="*/ 1117 w 1214"/>
                    <a:gd name="T47" fmla="*/ 248 h 410"/>
                    <a:gd name="T48" fmla="*/ 1151 w 1214"/>
                    <a:gd name="T49" fmla="*/ 220 h 410"/>
                    <a:gd name="T50" fmla="*/ 1172 w 1214"/>
                    <a:gd name="T51" fmla="*/ 187 h 410"/>
                    <a:gd name="T52" fmla="*/ 1193 w 1214"/>
                    <a:gd name="T53" fmla="*/ 150 h 410"/>
                    <a:gd name="T54" fmla="*/ 1208 w 1214"/>
                    <a:gd name="T55" fmla="*/ 110 h 410"/>
                    <a:gd name="T56" fmla="*/ 1214 w 1214"/>
                    <a:gd name="T57" fmla="*/ 61 h 410"/>
                    <a:gd name="T58" fmla="*/ 1211 w 1214"/>
                    <a:gd name="T59" fmla="*/ 3 h 410"/>
                    <a:gd name="T60" fmla="*/ 6 w 1214"/>
                    <a:gd name="T61" fmla="*/ 0 h 410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214" h="410">
                      <a:moveTo>
                        <a:pt x="6" y="0"/>
                      </a:moveTo>
                      <a:lnTo>
                        <a:pt x="0" y="43"/>
                      </a:lnTo>
                      <a:lnTo>
                        <a:pt x="6" y="98"/>
                      </a:lnTo>
                      <a:lnTo>
                        <a:pt x="24" y="153"/>
                      </a:lnTo>
                      <a:lnTo>
                        <a:pt x="57" y="208"/>
                      </a:lnTo>
                      <a:lnTo>
                        <a:pt x="109" y="257"/>
                      </a:lnTo>
                      <a:lnTo>
                        <a:pt x="172" y="303"/>
                      </a:lnTo>
                      <a:lnTo>
                        <a:pt x="236" y="334"/>
                      </a:lnTo>
                      <a:lnTo>
                        <a:pt x="290" y="355"/>
                      </a:lnTo>
                      <a:lnTo>
                        <a:pt x="350" y="376"/>
                      </a:lnTo>
                      <a:lnTo>
                        <a:pt x="408" y="389"/>
                      </a:lnTo>
                      <a:lnTo>
                        <a:pt x="465" y="398"/>
                      </a:lnTo>
                      <a:lnTo>
                        <a:pt x="519" y="404"/>
                      </a:lnTo>
                      <a:lnTo>
                        <a:pt x="589" y="410"/>
                      </a:lnTo>
                      <a:lnTo>
                        <a:pt x="655" y="407"/>
                      </a:lnTo>
                      <a:lnTo>
                        <a:pt x="719" y="404"/>
                      </a:lnTo>
                      <a:lnTo>
                        <a:pt x="794" y="395"/>
                      </a:lnTo>
                      <a:lnTo>
                        <a:pt x="849" y="382"/>
                      </a:lnTo>
                      <a:lnTo>
                        <a:pt x="909" y="364"/>
                      </a:lnTo>
                      <a:lnTo>
                        <a:pt x="966" y="343"/>
                      </a:lnTo>
                      <a:lnTo>
                        <a:pt x="1006" y="327"/>
                      </a:lnTo>
                      <a:lnTo>
                        <a:pt x="1048" y="300"/>
                      </a:lnTo>
                      <a:lnTo>
                        <a:pt x="1081" y="278"/>
                      </a:lnTo>
                      <a:lnTo>
                        <a:pt x="1117" y="248"/>
                      </a:lnTo>
                      <a:lnTo>
                        <a:pt x="1151" y="220"/>
                      </a:lnTo>
                      <a:lnTo>
                        <a:pt x="1172" y="187"/>
                      </a:lnTo>
                      <a:lnTo>
                        <a:pt x="1193" y="150"/>
                      </a:lnTo>
                      <a:lnTo>
                        <a:pt x="1208" y="110"/>
                      </a:lnTo>
                      <a:lnTo>
                        <a:pt x="1214" y="61"/>
                      </a:lnTo>
                      <a:lnTo>
                        <a:pt x="1211" y="3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9978" name="Group 40"/>
              <p:cNvGrpSpPr>
                <a:grpSpLocks/>
              </p:cNvGrpSpPr>
              <p:nvPr/>
            </p:nvGrpSpPr>
            <p:grpSpPr bwMode="auto">
              <a:xfrm>
                <a:off x="5124" y="3141"/>
                <a:ext cx="396" cy="603"/>
                <a:chOff x="3196" y="1830"/>
                <a:chExt cx="1214" cy="1703"/>
              </a:xfrm>
            </p:grpSpPr>
            <p:sp>
              <p:nvSpPr>
                <p:cNvPr id="39979" name="Freeform 41"/>
                <p:cNvSpPr>
                  <a:spLocks/>
                </p:cNvSpPr>
                <p:nvPr/>
              </p:nvSpPr>
              <p:spPr bwMode="auto">
                <a:xfrm>
                  <a:off x="3196" y="3123"/>
                  <a:ext cx="1214" cy="410"/>
                </a:xfrm>
                <a:custGeom>
                  <a:avLst/>
                  <a:gdLst>
                    <a:gd name="T0" fmla="*/ 6 w 1214"/>
                    <a:gd name="T1" fmla="*/ 0 h 410"/>
                    <a:gd name="T2" fmla="*/ 0 w 1214"/>
                    <a:gd name="T3" fmla="*/ 43 h 410"/>
                    <a:gd name="T4" fmla="*/ 6 w 1214"/>
                    <a:gd name="T5" fmla="*/ 98 h 410"/>
                    <a:gd name="T6" fmla="*/ 24 w 1214"/>
                    <a:gd name="T7" fmla="*/ 153 h 410"/>
                    <a:gd name="T8" fmla="*/ 57 w 1214"/>
                    <a:gd name="T9" fmla="*/ 208 h 410"/>
                    <a:gd name="T10" fmla="*/ 109 w 1214"/>
                    <a:gd name="T11" fmla="*/ 257 h 410"/>
                    <a:gd name="T12" fmla="*/ 172 w 1214"/>
                    <a:gd name="T13" fmla="*/ 303 h 410"/>
                    <a:gd name="T14" fmla="*/ 236 w 1214"/>
                    <a:gd name="T15" fmla="*/ 334 h 410"/>
                    <a:gd name="T16" fmla="*/ 290 w 1214"/>
                    <a:gd name="T17" fmla="*/ 355 h 410"/>
                    <a:gd name="T18" fmla="*/ 350 w 1214"/>
                    <a:gd name="T19" fmla="*/ 376 h 410"/>
                    <a:gd name="T20" fmla="*/ 408 w 1214"/>
                    <a:gd name="T21" fmla="*/ 389 h 410"/>
                    <a:gd name="T22" fmla="*/ 465 w 1214"/>
                    <a:gd name="T23" fmla="*/ 398 h 410"/>
                    <a:gd name="T24" fmla="*/ 519 w 1214"/>
                    <a:gd name="T25" fmla="*/ 404 h 410"/>
                    <a:gd name="T26" fmla="*/ 589 w 1214"/>
                    <a:gd name="T27" fmla="*/ 410 h 410"/>
                    <a:gd name="T28" fmla="*/ 655 w 1214"/>
                    <a:gd name="T29" fmla="*/ 407 h 410"/>
                    <a:gd name="T30" fmla="*/ 719 w 1214"/>
                    <a:gd name="T31" fmla="*/ 404 h 410"/>
                    <a:gd name="T32" fmla="*/ 794 w 1214"/>
                    <a:gd name="T33" fmla="*/ 395 h 410"/>
                    <a:gd name="T34" fmla="*/ 849 w 1214"/>
                    <a:gd name="T35" fmla="*/ 382 h 410"/>
                    <a:gd name="T36" fmla="*/ 909 w 1214"/>
                    <a:gd name="T37" fmla="*/ 364 h 410"/>
                    <a:gd name="T38" fmla="*/ 966 w 1214"/>
                    <a:gd name="T39" fmla="*/ 343 h 410"/>
                    <a:gd name="T40" fmla="*/ 1006 w 1214"/>
                    <a:gd name="T41" fmla="*/ 327 h 410"/>
                    <a:gd name="T42" fmla="*/ 1048 w 1214"/>
                    <a:gd name="T43" fmla="*/ 300 h 410"/>
                    <a:gd name="T44" fmla="*/ 1081 w 1214"/>
                    <a:gd name="T45" fmla="*/ 278 h 410"/>
                    <a:gd name="T46" fmla="*/ 1117 w 1214"/>
                    <a:gd name="T47" fmla="*/ 248 h 410"/>
                    <a:gd name="T48" fmla="*/ 1151 w 1214"/>
                    <a:gd name="T49" fmla="*/ 220 h 410"/>
                    <a:gd name="T50" fmla="*/ 1172 w 1214"/>
                    <a:gd name="T51" fmla="*/ 187 h 410"/>
                    <a:gd name="T52" fmla="*/ 1193 w 1214"/>
                    <a:gd name="T53" fmla="*/ 150 h 410"/>
                    <a:gd name="T54" fmla="*/ 1208 w 1214"/>
                    <a:gd name="T55" fmla="*/ 110 h 410"/>
                    <a:gd name="T56" fmla="*/ 1214 w 1214"/>
                    <a:gd name="T57" fmla="*/ 61 h 410"/>
                    <a:gd name="T58" fmla="*/ 1211 w 1214"/>
                    <a:gd name="T59" fmla="*/ 3 h 410"/>
                    <a:gd name="T60" fmla="*/ 6 w 1214"/>
                    <a:gd name="T61" fmla="*/ 0 h 410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214" h="410">
                      <a:moveTo>
                        <a:pt x="6" y="0"/>
                      </a:moveTo>
                      <a:lnTo>
                        <a:pt x="0" y="43"/>
                      </a:lnTo>
                      <a:lnTo>
                        <a:pt x="6" y="98"/>
                      </a:lnTo>
                      <a:lnTo>
                        <a:pt x="24" y="153"/>
                      </a:lnTo>
                      <a:lnTo>
                        <a:pt x="57" y="208"/>
                      </a:lnTo>
                      <a:lnTo>
                        <a:pt x="109" y="257"/>
                      </a:lnTo>
                      <a:lnTo>
                        <a:pt x="172" y="303"/>
                      </a:lnTo>
                      <a:lnTo>
                        <a:pt x="236" y="334"/>
                      </a:lnTo>
                      <a:lnTo>
                        <a:pt x="290" y="355"/>
                      </a:lnTo>
                      <a:lnTo>
                        <a:pt x="350" y="376"/>
                      </a:lnTo>
                      <a:lnTo>
                        <a:pt x="408" y="389"/>
                      </a:lnTo>
                      <a:lnTo>
                        <a:pt x="465" y="398"/>
                      </a:lnTo>
                      <a:lnTo>
                        <a:pt x="519" y="404"/>
                      </a:lnTo>
                      <a:lnTo>
                        <a:pt x="589" y="410"/>
                      </a:lnTo>
                      <a:lnTo>
                        <a:pt x="655" y="407"/>
                      </a:lnTo>
                      <a:lnTo>
                        <a:pt x="719" y="404"/>
                      </a:lnTo>
                      <a:lnTo>
                        <a:pt x="794" y="395"/>
                      </a:lnTo>
                      <a:lnTo>
                        <a:pt x="849" y="382"/>
                      </a:lnTo>
                      <a:lnTo>
                        <a:pt x="909" y="364"/>
                      </a:lnTo>
                      <a:lnTo>
                        <a:pt x="966" y="343"/>
                      </a:lnTo>
                      <a:lnTo>
                        <a:pt x="1006" y="327"/>
                      </a:lnTo>
                      <a:lnTo>
                        <a:pt x="1048" y="300"/>
                      </a:lnTo>
                      <a:lnTo>
                        <a:pt x="1081" y="278"/>
                      </a:lnTo>
                      <a:lnTo>
                        <a:pt x="1117" y="248"/>
                      </a:lnTo>
                      <a:lnTo>
                        <a:pt x="1151" y="220"/>
                      </a:lnTo>
                      <a:lnTo>
                        <a:pt x="1172" y="187"/>
                      </a:lnTo>
                      <a:lnTo>
                        <a:pt x="1193" y="150"/>
                      </a:lnTo>
                      <a:lnTo>
                        <a:pt x="1208" y="110"/>
                      </a:lnTo>
                      <a:lnTo>
                        <a:pt x="1214" y="61"/>
                      </a:lnTo>
                      <a:lnTo>
                        <a:pt x="1211" y="3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42"/>
                <p:cNvSpPr>
                  <a:spLocks noChangeShapeType="1"/>
                </p:cNvSpPr>
                <p:nvPr/>
              </p:nvSpPr>
              <p:spPr bwMode="auto">
                <a:xfrm>
                  <a:off x="3822" y="1830"/>
                  <a:ext cx="563" cy="131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43"/>
                <p:cNvSpPr>
                  <a:spLocks noChangeShapeType="1"/>
                </p:cNvSpPr>
                <p:nvPr/>
              </p:nvSpPr>
              <p:spPr bwMode="auto">
                <a:xfrm>
                  <a:off x="3822" y="1830"/>
                  <a:ext cx="1" cy="129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2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3246" y="1830"/>
                  <a:ext cx="576" cy="12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9972" name="Text Box 45"/>
            <p:cNvSpPr txBox="1">
              <a:spLocks noChangeArrowheads="1"/>
            </p:cNvSpPr>
            <p:nvPr/>
          </p:nvSpPr>
          <p:spPr bwMode="auto">
            <a:xfrm>
              <a:off x="4368" y="3388"/>
              <a:ext cx="576" cy="2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600" b="1"/>
                <a:t>Errors</a:t>
              </a:r>
            </a:p>
          </p:txBody>
        </p:sp>
        <p:sp>
          <p:nvSpPr>
            <p:cNvPr id="39973" name="Text Box 46"/>
            <p:cNvSpPr txBox="1">
              <a:spLocks noChangeArrowheads="1"/>
            </p:cNvSpPr>
            <p:nvPr/>
          </p:nvSpPr>
          <p:spPr bwMode="auto">
            <a:xfrm>
              <a:off x="5040" y="3408"/>
              <a:ext cx="576" cy="2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600" b="1"/>
                <a:t>Errors</a:t>
              </a:r>
            </a:p>
          </p:txBody>
        </p:sp>
      </p:grpSp>
      <p:sp>
        <p:nvSpPr>
          <p:cNvPr id="39944" name="Line 47"/>
          <p:cNvSpPr>
            <a:spLocks noChangeShapeType="1"/>
          </p:cNvSpPr>
          <p:nvPr/>
        </p:nvSpPr>
        <p:spPr bwMode="auto">
          <a:xfrm>
            <a:off x="0" y="674686"/>
            <a:ext cx="9144000" cy="61833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5" name="Text Box 48"/>
          <p:cNvSpPr txBox="1">
            <a:spLocks noChangeArrowheads="1"/>
          </p:cNvSpPr>
          <p:nvPr/>
        </p:nvSpPr>
        <p:spPr bwMode="auto">
          <a:xfrm>
            <a:off x="6827838" y="4331622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</a:rPr>
              <a:t>Bias to Null</a:t>
            </a:r>
          </a:p>
        </p:txBody>
      </p:sp>
      <p:sp>
        <p:nvSpPr>
          <p:cNvPr id="39947" name="Text Box 55"/>
          <p:cNvSpPr txBox="1">
            <a:spLocks noChangeArrowheads="1"/>
          </p:cNvSpPr>
          <p:nvPr/>
        </p:nvSpPr>
        <p:spPr bwMode="auto">
          <a:xfrm>
            <a:off x="6818313" y="3349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8" name="Text Box 59"/>
          <p:cNvSpPr txBox="1">
            <a:spLocks noChangeArrowheads="1"/>
          </p:cNvSpPr>
          <p:nvPr/>
        </p:nvSpPr>
        <p:spPr bwMode="auto">
          <a:xfrm>
            <a:off x="6827838" y="2438400"/>
            <a:ext cx="185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39949" name="Group 1"/>
          <p:cNvGrpSpPr>
            <a:grpSpLocks/>
          </p:cNvGrpSpPr>
          <p:nvPr/>
        </p:nvGrpSpPr>
        <p:grpSpPr bwMode="auto">
          <a:xfrm>
            <a:off x="6358731" y="2709782"/>
            <a:ext cx="2732087" cy="1611313"/>
            <a:chOff x="6194425" y="2655888"/>
            <a:chExt cx="2732088" cy="1611312"/>
          </a:xfrm>
        </p:grpSpPr>
        <p:sp>
          <p:nvSpPr>
            <p:cNvPr id="39963" name="Line 58"/>
            <p:cNvSpPr>
              <a:spLocks noChangeShapeType="1"/>
            </p:cNvSpPr>
            <p:nvPr/>
          </p:nvSpPr>
          <p:spPr bwMode="auto">
            <a:xfrm>
              <a:off x="6248400" y="3113088"/>
              <a:ext cx="0" cy="39211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4" name="Line 52"/>
            <p:cNvSpPr>
              <a:spLocks noChangeShapeType="1"/>
            </p:cNvSpPr>
            <p:nvPr/>
          </p:nvSpPr>
          <p:spPr bwMode="auto">
            <a:xfrm>
              <a:off x="6194425" y="3497263"/>
              <a:ext cx="273208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5" name="Text Box 53"/>
            <p:cNvSpPr txBox="1">
              <a:spLocks noChangeArrowheads="1"/>
            </p:cNvSpPr>
            <p:nvPr/>
          </p:nvSpPr>
          <p:spPr bwMode="auto">
            <a:xfrm>
              <a:off x="6194425" y="3552825"/>
              <a:ext cx="26336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/>
                <a:t>0.3       1.0    2    3</a:t>
              </a:r>
            </a:p>
          </p:txBody>
        </p:sp>
        <p:sp>
          <p:nvSpPr>
            <p:cNvPr id="39966" name="Line 54"/>
            <p:cNvSpPr>
              <a:spLocks noChangeShapeType="1"/>
            </p:cNvSpPr>
            <p:nvPr/>
          </p:nvSpPr>
          <p:spPr bwMode="auto">
            <a:xfrm>
              <a:off x="7518400" y="2655888"/>
              <a:ext cx="0" cy="841375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7" name="Freeform 56"/>
            <p:cNvSpPr>
              <a:spLocks/>
            </p:cNvSpPr>
            <p:nvPr/>
          </p:nvSpPr>
          <p:spPr bwMode="auto">
            <a:xfrm rot="-413846">
              <a:off x="6507163" y="3957638"/>
              <a:ext cx="650875" cy="309562"/>
            </a:xfrm>
            <a:custGeom>
              <a:avLst/>
              <a:gdLst>
                <a:gd name="T0" fmla="*/ 0 w 432"/>
                <a:gd name="T1" fmla="*/ 0 h 248"/>
                <a:gd name="T2" fmla="*/ 2147483647 w 432"/>
                <a:gd name="T3" fmla="*/ 2147483647 h 248"/>
                <a:gd name="T4" fmla="*/ 2147483647 w 432"/>
                <a:gd name="T5" fmla="*/ 2147483647 h 2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248">
                  <a:moveTo>
                    <a:pt x="0" y="0"/>
                  </a:moveTo>
                  <a:cubicBezTo>
                    <a:pt x="60" y="116"/>
                    <a:pt x="120" y="232"/>
                    <a:pt x="192" y="240"/>
                  </a:cubicBezTo>
                  <a:cubicBezTo>
                    <a:pt x="264" y="248"/>
                    <a:pt x="392" y="88"/>
                    <a:pt x="432" y="48"/>
                  </a:cubicBezTo>
                </a:path>
              </a:pathLst>
            </a:custGeom>
            <a:noFill/>
            <a:ln w="38100" cap="flat" cmpd="sng">
              <a:solidFill>
                <a:srgbClr val="66FF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8" name="Freeform 57"/>
            <p:cNvSpPr>
              <a:spLocks/>
            </p:cNvSpPr>
            <p:nvPr/>
          </p:nvSpPr>
          <p:spPr bwMode="auto">
            <a:xfrm rot="304166" flipH="1">
              <a:off x="8150225" y="3873500"/>
              <a:ext cx="525463" cy="317500"/>
            </a:xfrm>
            <a:custGeom>
              <a:avLst/>
              <a:gdLst>
                <a:gd name="T0" fmla="*/ 0 w 432"/>
                <a:gd name="T1" fmla="*/ 0 h 248"/>
                <a:gd name="T2" fmla="*/ 2147483647 w 432"/>
                <a:gd name="T3" fmla="*/ 2147483647 h 248"/>
                <a:gd name="T4" fmla="*/ 2147483647 w 432"/>
                <a:gd name="T5" fmla="*/ 2147483647 h 2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248">
                  <a:moveTo>
                    <a:pt x="0" y="0"/>
                  </a:moveTo>
                  <a:cubicBezTo>
                    <a:pt x="60" y="116"/>
                    <a:pt x="120" y="232"/>
                    <a:pt x="192" y="240"/>
                  </a:cubicBezTo>
                  <a:cubicBezTo>
                    <a:pt x="264" y="248"/>
                    <a:pt x="392" y="88"/>
                    <a:pt x="432" y="48"/>
                  </a:cubicBezTo>
                </a:path>
              </a:pathLst>
            </a:custGeom>
            <a:noFill/>
            <a:ln w="38100" cap="flat" cmpd="sng">
              <a:solidFill>
                <a:srgbClr val="66FF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9" name="AutoShape 60" descr="Green marble"/>
            <p:cNvSpPr>
              <a:spLocks noChangeArrowheads="1"/>
            </p:cNvSpPr>
            <p:nvPr/>
          </p:nvSpPr>
          <p:spPr bwMode="auto">
            <a:xfrm rot="10800000">
              <a:off x="7772400" y="2998788"/>
              <a:ext cx="869950" cy="504825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0" name="AutoShape 61" descr="Green marble"/>
            <p:cNvSpPr>
              <a:spLocks noChangeArrowheads="1"/>
            </p:cNvSpPr>
            <p:nvPr/>
          </p:nvSpPr>
          <p:spPr bwMode="auto">
            <a:xfrm rot="10796669" flipH="1">
              <a:off x="6445250" y="2998788"/>
              <a:ext cx="869950" cy="506412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50" name="Text Box 72"/>
          <p:cNvSpPr txBox="1">
            <a:spLocks noChangeArrowheads="1"/>
          </p:cNvSpPr>
          <p:nvPr/>
        </p:nvSpPr>
        <p:spPr bwMode="auto">
          <a:xfrm>
            <a:off x="1087438" y="41449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51" name="Text Box 76"/>
          <p:cNvSpPr txBox="1">
            <a:spLocks noChangeArrowheads="1"/>
          </p:cNvSpPr>
          <p:nvPr/>
        </p:nvSpPr>
        <p:spPr bwMode="auto">
          <a:xfrm>
            <a:off x="1096963" y="6248400"/>
            <a:ext cx="185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52" name="Oval 81"/>
          <p:cNvSpPr>
            <a:spLocks noChangeArrowheads="1"/>
          </p:cNvSpPr>
          <p:nvPr/>
        </p:nvSpPr>
        <p:spPr bwMode="auto">
          <a:xfrm>
            <a:off x="98098" y="2327400"/>
            <a:ext cx="2590800" cy="10668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</a:rPr>
              <a:t>Selection bias</a:t>
            </a:r>
          </a:p>
        </p:txBody>
      </p:sp>
      <p:grpSp>
        <p:nvGrpSpPr>
          <p:cNvPr id="39953" name="Group 86"/>
          <p:cNvGrpSpPr>
            <a:grpSpLocks/>
          </p:cNvGrpSpPr>
          <p:nvPr/>
        </p:nvGrpSpPr>
        <p:grpSpPr bwMode="auto">
          <a:xfrm>
            <a:off x="265335" y="5412404"/>
            <a:ext cx="2738438" cy="1354138"/>
            <a:chOff x="192" y="3017"/>
            <a:chExt cx="1725" cy="853"/>
          </a:xfrm>
        </p:grpSpPr>
        <p:sp>
          <p:nvSpPr>
            <p:cNvPr id="39955" name="AutoShape 65" descr="Green marble"/>
            <p:cNvSpPr>
              <a:spLocks noChangeArrowheads="1"/>
            </p:cNvSpPr>
            <p:nvPr/>
          </p:nvSpPr>
          <p:spPr bwMode="auto">
            <a:xfrm>
              <a:off x="1488" y="3264"/>
              <a:ext cx="288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6" name="AutoShape 66" descr="Green marble"/>
            <p:cNvSpPr>
              <a:spLocks noChangeArrowheads="1"/>
            </p:cNvSpPr>
            <p:nvPr/>
          </p:nvSpPr>
          <p:spPr bwMode="auto">
            <a:xfrm flipH="1" flipV="1">
              <a:off x="1152" y="3264"/>
              <a:ext cx="288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7" name="Line 69"/>
            <p:cNvSpPr>
              <a:spLocks noChangeShapeType="1"/>
            </p:cNvSpPr>
            <p:nvPr/>
          </p:nvSpPr>
          <p:spPr bwMode="auto">
            <a:xfrm>
              <a:off x="196" y="3547"/>
              <a:ext cx="1721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8" name="Text Box 70"/>
            <p:cNvSpPr txBox="1">
              <a:spLocks noChangeArrowheads="1"/>
            </p:cNvSpPr>
            <p:nvPr/>
          </p:nvSpPr>
          <p:spPr bwMode="auto">
            <a:xfrm>
              <a:off x="196" y="3582"/>
              <a:ext cx="16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/>
                <a:t>0.3       1.0    2    3</a:t>
              </a:r>
            </a:p>
          </p:txBody>
        </p:sp>
        <p:sp>
          <p:nvSpPr>
            <p:cNvPr id="39959" name="Line 71"/>
            <p:cNvSpPr>
              <a:spLocks noChangeShapeType="1"/>
            </p:cNvSpPr>
            <p:nvPr/>
          </p:nvSpPr>
          <p:spPr bwMode="auto">
            <a:xfrm>
              <a:off x="1030" y="3017"/>
              <a:ext cx="0" cy="53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0" name="Line 75"/>
            <p:cNvSpPr>
              <a:spLocks noChangeShapeType="1"/>
            </p:cNvSpPr>
            <p:nvPr/>
          </p:nvSpPr>
          <p:spPr bwMode="auto">
            <a:xfrm>
              <a:off x="192" y="3300"/>
              <a:ext cx="0" cy="24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1" name="AutoShape 82" descr="Green marble"/>
            <p:cNvSpPr>
              <a:spLocks noChangeArrowheads="1"/>
            </p:cNvSpPr>
            <p:nvPr/>
          </p:nvSpPr>
          <p:spPr bwMode="auto">
            <a:xfrm>
              <a:off x="624" y="3264"/>
              <a:ext cx="288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2" name="AutoShape 83" descr="Green marble"/>
            <p:cNvSpPr>
              <a:spLocks noChangeArrowheads="1"/>
            </p:cNvSpPr>
            <p:nvPr/>
          </p:nvSpPr>
          <p:spPr bwMode="auto">
            <a:xfrm flipH="1" flipV="1">
              <a:off x="288" y="3264"/>
              <a:ext cx="288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256"/>
            <a:ext cx="9144000" cy="685801"/>
          </a:xfrm>
        </p:spPr>
        <p:txBody>
          <a:bodyPr/>
          <a:lstStyle/>
          <a:p>
            <a:r>
              <a:rPr lang="en-US" dirty="0" smtClean="0"/>
              <a:t>Effects of Bias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509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Controlling Bias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1" y="914400"/>
            <a:ext cx="84582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altLang="en-US" sz="2400" b="1" dirty="0" smtClean="0"/>
              <a:t>Prevention is key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</a:pPr>
            <a:r>
              <a:rPr lang="en-US" altLang="en-US" sz="2400" dirty="0" smtClean="0"/>
              <a:t>Once </a:t>
            </a:r>
            <a:r>
              <a:rPr lang="en-US" altLang="en-US" sz="2400" dirty="0"/>
              <a:t>it’s in the study, you can’t fix </a:t>
            </a:r>
            <a:r>
              <a:rPr lang="en-US" altLang="en-US" sz="2400" dirty="0" smtClean="0"/>
              <a:t>it!</a:t>
            </a:r>
            <a:endParaRPr lang="en-US" altLang="en-US" sz="2400" dirty="0"/>
          </a:p>
          <a:p>
            <a:pPr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</a:pPr>
            <a:r>
              <a:rPr lang="en-US" altLang="en-US" sz="2400" b="1" dirty="0" smtClean="0"/>
              <a:t>Select subjects by similar mechanism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Be </a:t>
            </a:r>
            <a:r>
              <a:rPr lang="en-US" altLang="en-US" sz="2400" b="1" dirty="0"/>
              <a:t>purposeful in the study design to minimize the chance for bias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Define categories clearly a priori so there is no </a:t>
            </a:r>
            <a:r>
              <a:rPr lang="en-US" altLang="en-US" sz="2400" b="1" dirty="0" smtClean="0"/>
              <a:t>overlap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altLang="en-US" sz="2400" b="1" dirty="0" smtClean="0"/>
              <a:t>Collect data accurately and in similar way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Train observers or interviewers to obtain data in same fashion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Preferable to use &gt;1 observer or interviewer but must be trained in identical </a:t>
            </a:r>
            <a:r>
              <a:rPr lang="en-US" altLang="en-US" sz="2400" dirty="0" smtClean="0"/>
              <a:t>manner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6796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Controlling Bias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3058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Randomly </a:t>
            </a:r>
            <a:r>
              <a:rPr lang="en-US" altLang="en-US" sz="2400" b="1" dirty="0"/>
              <a:t>allocate </a:t>
            </a:r>
            <a:r>
              <a:rPr lang="en-US" altLang="en-US" sz="2400" b="1" dirty="0" smtClean="0"/>
              <a:t>observer and interviewer </a:t>
            </a:r>
            <a:r>
              <a:rPr lang="en-US" altLang="en-US" sz="2400" b="1" dirty="0"/>
              <a:t>data collection assignments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Use masking</a:t>
            </a:r>
            <a:endParaRPr lang="en-US" altLang="en-US" sz="2400" b="1" dirty="0"/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Single masked study – subjects are unaware of whether they are in the experimental or control group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Double masked study – the subject and the observer are unaware of the subject’s group allocation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Triple masked study – the subject, observer and data analyst are unaware of the subject’s group </a:t>
            </a:r>
            <a:r>
              <a:rPr lang="en-US" altLang="en-US" sz="2400" dirty="0" smtClean="0"/>
              <a:t>allocation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</a:pPr>
            <a:r>
              <a:rPr lang="en-US" altLang="en-US" sz="2400" b="1" dirty="0"/>
              <a:t>Use procedures to minimize loss to </a:t>
            </a:r>
            <a:r>
              <a:rPr lang="en-US" altLang="en-US" sz="2400" b="1" dirty="0" smtClean="0"/>
              <a:t>follow-up</a:t>
            </a:r>
            <a:endParaRPr lang="en-US" altLang="en-US" sz="2400" b="1" dirty="0"/>
          </a:p>
          <a:p>
            <a:pPr marL="222250" lvl="1" indent="0">
              <a:spcBef>
                <a:spcPts val="0"/>
              </a:spcBef>
              <a:spcAft>
                <a:spcPts val="1800"/>
              </a:spcAft>
              <a:buNone/>
            </a:pPr>
            <a:endParaRPr lang="en-US" altLang="en-US" sz="2400" dirty="0"/>
          </a:p>
          <a:p>
            <a:pPr marL="609600" indent="-609600"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en-US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368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takeholder_engagement_KW.potx" id="{102897D8-16FB-447A-A611-BC7DE1BCB35E}" vid="{1B48EE2A-576A-425E-847B-85C7E429701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Stakeholder_engagement_KW</Template>
  <TotalTime>10114</TotalTime>
  <Words>4667</Words>
  <Application>Microsoft Office PowerPoint</Application>
  <PresentationFormat>On-screen Show (4:3)</PresentationFormat>
  <Paragraphs>1111</Paragraphs>
  <Slides>105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5" baseType="lpstr">
      <vt:lpstr>MS PGothic</vt:lpstr>
      <vt:lpstr>Arial</vt:lpstr>
      <vt:lpstr>Arial Narrow</vt:lpstr>
      <vt:lpstr>Franklin Gothic Book</vt:lpstr>
      <vt:lpstr>Symbol</vt:lpstr>
      <vt:lpstr>Times</vt:lpstr>
      <vt:lpstr>Times New Roman</vt:lpstr>
      <vt:lpstr>Wingdings</vt:lpstr>
      <vt:lpstr>ヒラギノ角ゴ Pro W3</vt:lpstr>
      <vt:lpstr>1_RTI Corporate</vt:lpstr>
      <vt:lpstr>One Health Summer Institute Introduction to Data Analytics, Statistics &amp; Programming in Epidemiologic Research</vt:lpstr>
      <vt:lpstr>Participant Introductions</vt:lpstr>
      <vt:lpstr>Course Objectives</vt:lpstr>
      <vt:lpstr>Course Schedule</vt:lpstr>
      <vt:lpstr>Introduction to Epidemiology</vt:lpstr>
      <vt:lpstr>What is Epidemiology?</vt:lpstr>
      <vt:lpstr>Key Aspects of Epidemiology</vt:lpstr>
      <vt:lpstr>Objectives of Epidemiology</vt:lpstr>
      <vt:lpstr>Epidemiologists are Detectives</vt:lpstr>
      <vt:lpstr>Epidemiologic Triangle</vt:lpstr>
      <vt:lpstr>Scientific Method</vt:lpstr>
      <vt:lpstr>Science is Imperfect</vt:lpstr>
      <vt:lpstr>Types of Epidemiology</vt:lpstr>
      <vt:lpstr>Epidemiologic Approaches</vt:lpstr>
      <vt:lpstr>Descriptive Epidemiology</vt:lpstr>
      <vt:lpstr>Person</vt:lpstr>
      <vt:lpstr>Place</vt:lpstr>
      <vt:lpstr>Time</vt:lpstr>
      <vt:lpstr>Surveillance</vt:lpstr>
      <vt:lpstr>Analytic Epidemiology</vt:lpstr>
      <vt:lpstr>Association ≠ Causation</vt:lpstr>
      <vt:lpstr>Designing Epidemiologic Studies</vt:lpstr>
      <vt:lpstr>Epidemiologic Approaches</vt:lpstr>
      <vt:lpstr>Epidemiologic Study Designs</vt:lpstr>
      <vt:lpstr>Descriptive Epidemiology</vt:lpstr>
      <vt:lpstr>Case Reports and Case Series</vt:lpstr>
      <vt:lpstr>Epidemiologic Study Designs</vt:lpstr>
      <vt:lpstr>Analytic Epidemiology</vt:lpstr>
      <vt:lpstr>Observational Studies</vt:lpstr>
      <vt:lpstr>Experimental Studies</vt:lpstr>
      <vt:lpstr>Ecological (Correlational) Study</vt:lpstr>
      <vt:lpstr>Ecological Fallacy</vt:lpstr>
      <vt:lpstr>Cross-Sectional Study</vt:lpstr>
      <vt:lpstr>Cross-Sectional Study Design</vt:lpstr>
      <vt:lpstr>Cohort Study</vt:lpstr>
      <vt:lpstr>Cohort Study Design</vt:lpstr>
      <vt:lpstr>Cohort Study Design</vt:lpstr>
      <vt:lpstr>Case-Control Study</vt:lpstr>
      <vt:lpstr>Case-Control Study Design</vt:lpstr>
      <vt:lpstr>Case-Control Study Design</vt:lpstr>
      <vt:lpstr>Cohort vs Case-Control</vt:lpstr>
      <vt:lpstr>Epidemiologic Study Designs</vt:lpstr>
      <vt:lpstr>Experimental Studies</vt:lpstr>
      <vt:lpstr>Types of Experimental Design</vt:lpstr>
      <vt:lpstr>Randomized Controlled Trial</vt:lpstr>
      <vt:lpstr>Randomized Controlled Trial</vt:lpstr>
      <vt:lpstr>Some Variations</vt:lpstr>
      <vt:lpstr>Randomized Block Design</vt:lpstr>
      <vt:lpstr>Quasi-Experimental Study Design</vt:lpstr>
      <vt:lpstr>Quasi-Experimental Study Designs</vt:lpstr>
      <vt:lpstr>Strength of Evidence</vt:lpstr>
      <vt:lpstr>Systematic Literature Review</vt:lpstr>
      <vt:lpstr>Phases of a Systematic Review</vt:lpstr>
      <vt:lpstr>Systematic versus Traditional Literature Review</vt:lpstr>
      <vt:lpstr>Meta-Analysis</vt:lpstr>
      <vt:lpstr>Hierarchy of Scientific Evidence</vt:lpstr>
      <vt:lpstr>Bradford Hill Criteria</vt:lpstr>
      <vt:lpstr>Name that Study Design</vt:lpstr>
      <vt:lpstr>Sampling Strategies</vt:lpstr>
      <vt:lpstr>Sampling</vt:lpstr>
      <vt:lpstr>Populations and Samples</vt:lpstr>
      <vt:lpstr>Representativeness</vt:lpstr>
      <vt:lpstr>Sampling Process</vt:lpstr>
      <vt:lpstr>Types of Sampling</vt:lpstr>
      <vt:lpstr>Probability Sampling</vt:lpstr>
      <vt:lpstr>Simple Random Sampling</vt:lpstr>
      <vt:lpstr>PowerPoint Presentation</vt:lpstr>
      <vt:lpstr>Systematic Sampling</vt:lpstr>
      <vt:lpstr>PowerPoint Presentation</vt:lpstr>
      <vt:lpstr>Stratified Sampling</vt:lpstr>
      <vt:lpstr>PowerPoint Presentation</vt:lpstr>
      <vt:lpstr>Cluster Sampling</vt:lpstr>
      <vt:lpstr>Cluster Sampling</vt:lpstr>
      <vt:lpstr>PowerPoint Presentation</vt:lpstr>
      <vt:lpstr>Strata vs. Clusters</vt:lpstr>
      <vt:lpstr>Matched Random Sampling</vt:lpstr>
      <vt:lpstr>Non-Probability Sampling</vt:lpstr>
      <vt:lpstr>Convenience Sampling</vt:lpstr>
      <vt:lpstr>PowerPoint Presentation</vt:lpstr>
      <vt:lpstr>PowerPoint Presentation</vt:lpstr>
      <vt:lpstr>PowerPoint Presentation</vt:lpstr>
      <vt:lpstr>PowerPoint Presentation</vt:lpstr>
      <vt:lpstr>Let’s Practice…</vt:lpstr>
      <vt:lpstr>Understanding Error</vt:lpstr>
      <vt:lpstr>“To Err is Human”</vt:lpstr>
      <vt:lpstr>Technical Terms</vt:lpstr>
      <vt:lpstr>What is Bias?</vt:lpstr>
      <vt:lpstr>Types of Bias</vt:lpstr>
      <vt:lpstr>Selection Bias</vt:lpstr>
      <vt:lpstr>Examples of Selection Bias</vt:lpstr>
      <vt:lpstr>Information/Measurement Bias</vt:lpstr>
      <vt:lpstr>Recall Bias</vt:lpstr>
      <vt:lpstr>Interviewer Bias</vt:lpstr>
      <vt:lpstr>Misclassification Bias</vt:lpstr>
      <vt:lpstr>Other Types of Information Bias</vt:lpstr>
      <vt:lpstr>Effects of Bias</vt:lpstr>
      <vt:lpstr>Effects of Bias</vt:lpstr>
      <vt:lpstr>Controlling Bias</vt:lpstr>
      <vt:lpstr>Controlling Bias</vt:lpstr>
      <vt:lpstr>Confounding</vt:lpstr>
      <vt:lpstr>Confounding – An Example</vt:lpstr>
      <vt:lpstr>Mediating and Modifying Variables </vt:lpstr>
      <vt:lpstr>Controlling Confounding</vt:lpstr>
      <vt:lpstr>Likelihood of Bias by Study Design</vt:lpstr>
      <vt:lpstr>Questions?</vt:lpstr>
    </vt:vector>
  </TitlesOfParts>
  <Company>RTI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Engaging Stakeholders in Setting Standards to Protect Public Health</dc:title>
  <dc:creator>Kowalcyk, Barbara</dc:creator>
  <cp:lastModifiedBy>kowalcyk.1</cp:lastModifiedBy>
  <cp:revision>382</cp:revision>
  <cp:lastPrinted>2017-10-13T21:00:30Z</cp:lastPrinted>
  <dcterms:created xsi:type="dcterms:W3CDTF">2016-01-12T03:23:41Z</dcterms:created>
  <dcterms:modified xsi:type="dcterms:W3CDTF">2019-08-12T17:52:55Z</dcterms:modified>
</cp:coreProperties>
</file>